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72" y="-1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036C5D3-8124-43EF-B198-4AD2FBB1CEC1}"/>
              </a:ext>
            </a:extLst>
          </p:cNvPr>
          <p:cNvGrpSpPr/>
          <p:nvPr/>
        </p:nvGrpSpPr>
        <p:grpSpPr>
          <a:xfrm>
            <a:off x="4372488" y="1267878"/>
            <a:ext cx="1333792" cy="2267520"/>
            <a:chOff x="4372488" y="1267878"/>
            <a:chExt cx="1333792" cy="226752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50EC43E-BCA7-45F0-9BF0-D7D1FCD390E9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2267520"/>
              <a:chOff x="4372488" y="1267878"/>
              <a:chExt cx="1184027" cy="2267520"/>
            </a:xfrm>
          </p:grpSpPr>
          <p:sp>
            <p:nvSpPr>
              <p:cNvPr id="39" name="円/楕円 637">
                <a:extLst>
                  <a:ext uri="{FF2B5EF4-FFF2-40B4-BE49-F238E27FC236}">
                    <a16:creationId xmlns:a16="http://schemas.microsoft.com/office/drawing/2014/main" id="{6E5DB33F-E832-43F7-8C8A-C4ADC0A2B721}"/>
                  </a:ext>
                </a:extLst>
              </p:cNvPr>
              <p:cNvSpPr/>
              <p:nvPr/>
            </p:nvSpPr>
            <p:spPr>
              <a:xfrm>
                <a:off x="5293970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円/楕円 637">
                <a:extLst>
                  <a:ext uri="{FF2B5EF4-FFF2-40B4-BE49-F238E27FC236}">
                    <a16:creationId xmlns:a16="http://schemas.microsoft.com/office/drawing/2014/main" id="{0F3E4F08-B629-4BFA-8479-AE195B840706}"/>
                  </a:ext>
                </a:extLst>
              </p:cNvPr>
              <p:cNvSpPr/>
              <p:nvPr/>
            </p:nvSpPr>
            <p:spPr>
              <a:xfrm>
                <a:off x="4505194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F59BE3D8-B120-483A-BAED-9B0AEBB21479}"/>
                  </a:ext>
                </a:extLst>
              </p:cNvPr>
              <p:cNvSpPr/>
              <p:nvPr/>
            </p:nvSpPr>
            <p:spPr>
              <a:xfrm>
                <a:off x="4419052" y="2671749"/>
                <a:ext cx="115223" cy="863649"/>
              </a:xfrm>
              <a:custGeom>
                <a:avLst/>
                <a:gdLst>
                  <a:gd name="connsiteX0" fmla="*/ 115223 w 115223"/>
                  <a:gd name="connsiteY0" fmla="*/ 0 h 863649"/>
                  <a:gd name="connsiteX1" fmla="*/ 115223 w 115223"/>
                  <a:gd name="connsiteY1" fmla="*/ 863649 h 863649"/>
                  <a:gd name="connsiteX2" fmla="*/ 0 w 115223"/>
                  <a:gd name="connsiteY2" fmla="*/ 863649 h 863649"/>
                  <a:gd name="connsiteX3" fmla="*/ 0 w 115223"/>
                  <a:gd name="connsiteY3" fmla="*/ 270213 h 863649"/>
                  <a:gd name="connsiteX4" fmla="*/ 110214 w 115223"/>
                  <a:gd name="connsiteY4" fmla="*/ 4133 h 863649"/>
                  <a:gd name="connsiteX5" fmla="*/ 115223 w 115223"/>
                  <a:gd name="connsiteY5" fmla="*/ 0 h 863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223" h="863649">
                    <a:moveTo>
                      <a:pt x="115223" y="0"/>
                    </a:moveTo>
                    <a:lnTo>
                      <a:pt x="115223" y="863649"/>
                    </a:lnTo>
                    <a:lnTo>
                      <a:pt x="0" y="863649"/>
                    </a:lnTo>
                    <a:lnTo>
                      <a:pt x="0" y="270213"/>
                    </a:lnTo>
                    <a:cubicBezTo>
                      <a:pt x="0" y="166303"/>
                      <a:pt x="42118" y="72229"/>
                      <a:pt x="110214" y="4133"/>
                    </a:cubicBezTo>
                    <a:lnTo>
                      <a:pt x="115223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片側の 2 つの角を丸めた四角形 144">
                <a:extLst>
                  <a:ext uri="{FF2B5EF4-FFF2-40B4-BE49-F238E27FC236}">
                    <a16:creationId xmlns:a16="http://schemas.microsoft.com/office/drawing/2014/main" id="{A0AFA930-9692-4D56-80B8-19F064496FAE}"/>
                  </a:ext>
                </a:extLst>
              </p:cNvPr>
              <p:cNvSpPr/>
              <p:nvPr/>
            </p:nvSpPr>
            <p:spPr>
              <a:xfrm>
                <a:off x="4499480" y="2557224"/>
                <a:ext cx="933222" cy="978174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4B5AE6A9-3098-484B-BB63-07FC5E7F06AD}"/>
                  </a:ext>
                </a:extLst>
              </p:cNvPr>
              <p:cNvSpPr/>
              <p:nvPr/>
            </p:nvSpPr>
            <p:spPr>
              <a:xfrm>
                <a:off x="4742161" y="2327890"/>
                <a:ext cx="448249" cy="3648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D4D164D5-EC5D-47D2-AD40-F7383A979117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74" name="円/楕円 899">
                  <a:extLst>
                    <a:ext uri="{FF2B5EF4-FFF2-40B4-BE49-F238E27FC236}">
                      <a16:creationId xmlns:a16="http://schemas.microsoft.com/office/drawing/2014/main" id="{8CBD939A-8710-474A-8877-B5E788D74E93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CD6937A3-29D6-4C85-8F4D-58D53DD48877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4160EE16-8BB2-4EC5-8189-C252F5BB99D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4" name="円/楕円 914">
                      <a:extLst>
                        <a:ext uri="{FF2B5EF4-FFF2-40B4-BE49-F238E27FC236}">
                          <a16:creationId xmlns:a16="http://schemas.microsoft.com/office/drawing/2014/main" id="{C58AEA88-A03C-48F7-B79C-180FD4C729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5" name="円/楕円 915">
                      <a:extLst>
                        <a:ext uri="{FF2B5EF4-FFF2-40B4-BE49-F238E27FC236}">
                          <a16:creationId xmlns:a16="http://schemas.microsoft.com/office/drawing/2014/main" id="{F101A243-90C2-428E-881C-34D19FC890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4A7B396A-8F18-4792-AB72-0D9867C114F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2" name="円/楕円 912">
                      <a:extLst>
                        <a:ext uri="{FF2B5EF4-FFF2-40B4-BE49-F238E27FC236}">
                          <a16:creationId xmlns:a16="http://schemas.microsoft.com/office/drawing/2014/main" id="{AAEC7627-171C-4C7C-B301-65C097AC06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" name="円/楕円 913">
                      <a:extLst>
                        <a:ext uri="{FF2B5EF4-FFF2-40B4-BE49-F238E27FC236}">
                          <a16:creationId xmlns:a16="http://schemas.microsoft.com/office/drawing/2014/main" id="{B3DD4377-EE9D-4C5C-B60F-785A15D725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1" name="円/楕円 911">
                    <a:extLst>
                      <a:ext uri="{FF2B5EF4-FFF2-40B4-BE49-F238E27FC236}">
                        <a16:creationId xmlns:a16="http://schemas.microsoft.com/office/drawing/2014/main" id="{F2F102B7-90C0-4060-AAF9-0CD2BE78C99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6" name="円/楕円 27">
                  <a:extLst>
                    <a:ext uri="{FF2B5EF4-FFF2-40B4-BE49-F238E27FC236}">
                      <a16:creationId xmlns:a16="http://schemas.microsoft.com/office/drawing/2014/main" id="{6CD0C187-1E2B-4547-8498-28AC47D2A65B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" name="円/楕円 27">
                  <a:extLst>
                    <a:ext uri="{FF2B5EF4-FFF2-40B4-BE49-F238E27FC236}">
                      <a16:creationId xmlns:a16="http://schemas.microsoft.com/office/drawing/2014/main" id="{E944730F-6E22-41B2-B164-5F31F63288F2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" name="正方形/長方形 67">
                  <a:extLst>
                    <a:ext uri="{FF2B5EF4-FFF2-40B4-BE49-F238E27FC236}">
                      <a16:creationId xmlns:a16="http://schemas.microsoft.com/office/drawing/2014/main" id="{6DD3BADE-C87A-4779-9889-CFCBC395AF52}"/>
                    </a:ext>
                  </a:extLst>
                </p:cNvPr>
                <p:cNvSpPr/>
                <p:nvPr/>
              </p:nvSpPr>
              <p:spPr>
                <a:xfrm>
                  <a:off x="4466202" y="5905515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36867103-BD0B-401D-8304-948343BB76AF}"/>
                  </a:ext>
                </a:extLst>
              </p:cNvPr>
              <p:cNvGrpSpPr/>
              <p:nvPr/>
            </p:nvGrpSpPr>
            <p:grpSpPr>
              <a:xfrm>
                <a:off x="4613905" y="1732873"/>
                <a:ext cx="187370" cy="244533"/>
                <a:chOff x="2165452" y="5688429"/>
                <a:chExt cx="126104" cy="167115"/>
              </a:xfrm>
            </p:grpSpPr>
            <p:sp>
              <p:nvSpPr>
                <p:cNvPr id="69" name="二等辺三角形 68">
                  <a:extLst>
                    <a:ext uri="{FF2B5EF4-FFF2-40B4-BE49-F238E27FC236}">
                      <a16:creationId xmlns:a16="http://schemas.microsoft.com/office/drawing/2014/main" id="{0CCD06E0-C11D-4CD9-BA7D-767A9972E6AA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183A814B-029D-4507-B399-B039D1355FCD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71" name="円/楕円 333">
                    <a:extLst>
                      <a:ext uri="{FF2B5EF4-FFF2-40B4-BE49-F238E27FC236}">
                        <a16:creationId xmlns:a16="http://schemas.microsoft.com/office/drawing/2014/main" id="{D6C04EDA-0D12-42DF-B413-F4CEA5FA055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2" name="円/楕円 334">
                    <a:extLst>
                      <a:ext uri="{FF2B5EF4-FFF2-40B4-BE49-F238E27FC236}">
                        <a16:creationId xmlns:a16="http://schemas.microsoft.com/office/drawing/2014/main" id="{5051D45D-A5FE-4B00-A76C-13D6F8A6B26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3" name="円/楕円 335">
                    <a:extLst>
                      <a:ext uri="{FF2B5EF4-FFF2-40B4-BE49-F238E27FC236}">
                        <a16:creationId xmlns:a16="http://schemas.microsoft.com/office/drawing/2014/main" id="{23FAB697-A0A3-45AD-80F8-F1EEF6399271}"/>
                      </a:ext>
                    </a:extLst>
                  </p:cNvPr>
                  <p:cNvSpPr/>
                  <p:nvPr/>
                </p:nvSpPr>
                <p:spPr>
                  <a:xfrm>
                    <a:off x="2935465" y="3703716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9B79B436-C29B-4137-AB22-68A497EF61BF}"/>
                  </a:ext>
                </a:extLst>
              </p:cNvPr>
              <p:cNvGrpSpPr/>
              <p:nvPr/>
            </p:nvGrpSpPr>
            <p:grpSpPr>
              <a:xfrm>
                <a:off x="5130636" y="1732873"/>
                <a:ext cx="187370" cy="244533"/>
                <a:chOff x="2165452" y="5688429"/>
                <a:chExt cx="126104" cy="167115"/>
              </a:xfrm>
            </p:grpSpPr>
            <p:sp>
              <p:nvSpPr>
                <p:cNvPr id="64" name="二等辺三角形 63">
                  <a:extLst>
                    <a:ext uri="{FF2B5EF4-FFF2-40B4-BE49-F238E27FC236}">
                      <a16:creationId xmlns:a16="http://schemas.microsoft.com/office/drawing/2014/main" id="{1C0E63B3-8488-40B4-AC36-B6FF002B2FA5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9A210155-F58A-4390-8A50-D6371F223EC5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66" name="円/楕円 333">
                    <a:extLst>
                      <a:ext uri="{FF2B5EF4-FFF2-40B4-BE49-F238E27FC236}">
                        <a16:creationId xmlns:a16="http://schemas.microsoft.com/office/drawing/2014/main" id="{386C365C-7E28-4FF4-A2A3-AD12B30E421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" name="円/楕円 334">
                    <a:extLst>
                      <a:ext uri="{FF2B5EF4-FFF2-40B4-BE49-F238E27FC236}">
                        <a16:creationId xmlns:a16="http://schemas.microsoft.com/office/drawing/2014/main" id="{F72DDACE-09BD-436C-8634-84E97BC1452D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" name="円/楕円 335">
                    <a:extLst>
                      <a:ext uri="{FF2B5EF4-FFF2-40B4-BE49-F238E27FC236}">
                        <a16:creationId xmlns:a16="http://schemas.microsoft.com/office/drawing/2014/main" id="{92F9717C-33A8-4CC0-9678-CF7C0073DD32}"/>
                      </a:ext>
                    </a:extLst>
                  </p:cNvPr>
                  <p:cNvSpPr/>
                  <p:nvPr/>
                </p:nvSpPr>
                <p:spPr>
                  <a:xfrm>
                    <a:off x="2935465" y="3703716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D7DDD461-8A52-4A5B-9A77-E1689186EC18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245" y="2558606"/>
                <a:chExt cx="796603" cy="838891"/>
              </a:xfrm>
            </p:grpSpPr>
            <p:sp>
              <p:nvSpPr>
                <p:cNvPr id="48" name="楕円 20">
                  <a:extLst>
                    <a:ext uri="{FF2B5EF4-FFF2-40B4-BE49-F238E27FC236}">
                      <a16:creationId xmlns:a16="http://schemas.microsoft.com/office/drawing/2014/main" id="{06BD1B35-EA86-4BC6-B8F0-7DBC7DB328D6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3C62EB3C-0C52-468E-B06F-CC1E07B88BEE}"/>
                    </a:ext>
                  </a:extLst>
                </p:cNvPr>
                <p:cNvGrpSpPr/>
                <p:nvPr/>
              </p:nvGrpSpPr>
              <p:grpSpPr>
                <a:xfrm>
                  <a:off x="4566245" y="2558606"/>
                  <a:ext cx="796603" cy="838891"/>
                  <a:chOff x="4566137" y="2557224"/>
                  <a:chExt cx="796603" cy="838891"/>
                </a:xfrm>
              </p:grpSpPr>
              <p:sp>
                <p:nvSpPr>
                  <p:cNvPr id="50" name="二等辺三角形 49">
                    <a:extLst>
                      <a:ext uri="{FF2B5EF4-FFF2-40B4-BE49-F238E27FC236}">
                        <a16:creationId xmlns:a16="http://schemas.microsoft.com/office/drawing/2014/main" id="{AE4F62AE-3FD0-4BBA-BF0F-FFDB8A0AC3D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61265"/>
                    <a:ext cx="392622" cy="415472"/>
                  </a:xfrm>
                  <a:prstGeom prst="triangle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" name="楕円 20">
                    <a:extLst>
                      <a:ext uri="{FF2B5EF4-FFF2-40B4-BE49-F238E27FC236}">
                        <a16:creationId xmlns:a16="http://schemas.microsoft.com/office/drawing/2014/main" id="{5272D302-68AC-4FEE-8C93-2696615DC0E8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2" name="グループ化 51">
                    <a:extLst>
                      <a:ext uri="{FF2B5EF4-FFF2-40B4-BE49-F238E27FC236}">
                        <a16:creationId xmlns:a16="http://schemas.microsoft.com/office/drawing/2014/main" id="{C9ACF8C5-14A4-41D1-A318-D077755EB3B0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62" name="フリーフォーム: 図形 61">
                      <a:extLst>
                        <a:ext uri="{FF2B5EF4-FFF2-40B4-BE49-F238E27FC236}">
                          <a16:creationId xmlns:a16="http://schemas.microsoft.com/office/drawing/2014/main" id="{D45E4839-778F-4624-A3EA-1802A3DEE8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" name="フリーフォーム: 図形 62">
                      <a:extLst>
                        <a:ext uri="{FF2B5EF4-FFF2-40B4-BE49-F238E27FC236}">
                          <a16:creationId xmlns:a16="http://schemas.microsoft.com/office/drawing/2014/main" id="{C1260950-A3B9-4D46-8786-02E69418C8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3" name="グループ化 52">
                    <a:extLst>
                      <a:ext uri="{FF2B5EF4-FFF2-40B4-BE49-F238E27FC236}">
                        <a16:creationId xmlns:a16="http://schemas.microsoft.com/office/drawing/2014/main" id="{8DCA9324-D9E8-41F7-B9CC-EF0CA0191CDB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60" name="フリーフォーム: 図形 59">
                      <a:extLst>
                        <a:ext uri="{FF2B5EF4-FFF2-40B4-BE49-F238E27FC236}">
                          <a16:creationId xmlns:a16="http://schemas.microsoft.com/office/drawing/2014/main" id="{5E76DD90-E679-4004-BD4E-9C03D5402F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" name="フリーフォーム: 図形 60">
                      <a:extLst>
                        <a:ext uri="{FF2B5EF4-FFF2-40B4-BE49-F238E27FC236}">
                          <a16:creationId xmlns:a16="http://schemas.microsoft.com/office/drawing/2014/main" id="{FBABE4C4-D434-4C51-9D45-55806886E1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4" name="楕円 20">
                    <a:extLst>
                      <a:ext uri="{FF2B5EF4-FFF2-40B4-BE49-F238E27FC236}">
                        <a16:creationId xmlns:a16="http://schemas.microsoft.com/office/drawing/2014/main" id="{4CC644AE-F1AF-4D90-AF8E-10719D597F73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楕円 20">
                    <a:extLst>
                      <a:ext uri="{FF2B5EF4-FFF2-40B4-BE49-F238E27FC236}">
                        <a16:creationId xmlns:a16="http://schemas.microsoft.com/office/drawing/2014/main" id="{C32FFA77-BC8A-44A0-A7CC-9851CE3963A6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F7234B01-08B9-408F-8A8C-A4441692298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66137" y="2557224"/>
                    <a:ext cx="796603" cy="55416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419" h="578385">
                        <a:moveTo>
                          <a:pt x="629616" y="578385"/>
                        </a:moveTo>
                        <a:lnTo>
                          <a:pt x="574036" y="578385"/>
                        </a:lnTo>
                        <a:lnTo>
                          <a:pt x="409133" y="56263"/>
                        </a:lnTo>
                        <a:lnTo>
                          <a:pt x="244230" y="578385"/>
                        </a:lnTo>
                        <a:lnTo>
                          <a:pt x="211493" y="578385"/>
                        </a:lnTo>
                        <a:cubicBezTo>
                          <a:pt x="134741" y="578385"/>
                          <a:pt x="65255" y="547275"/>
                          <a:pt x="14958" y="496978"/>
                        </a:cubicBezTo>
                        <a:lnTo>
                          <a:pt x="0" y="478849"/>
                        </a:lnTo>
                        <a:lnTo>
                          <a:pt x="410674" y="0"/>
                        </a:lnTo>
                        <a:lnTo>
                          <a:pt x="831419" y="490593"/>
                        </a:lnTo>
                        <a:lnTo>
                          <a:pt x="826152" y="496978"/>
                        </a:lnTo>
                        <a:cubicBezTo>
                          <a:pt x="775854" y="547275"/>
                          <a:pt x="706368" y="578385"/>
                          <a:pt x="629616" y="578385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412608C6-DAFF-47A7-B3D6-9D8C815E36D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8196" y="2608872"/>
                    <a:ext cx="369733" cy="502516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5893" h="524479">
                        <a:moveTo>
                          <a:pt x="368324" y="524479"/>
                        </a:moveTo>
                        <a:lnTo>
                          <a:pt x="0" y="0"/>
                        </a:lnTo>
                        <a:lnTo>
                          <a:pt x="385893" y="510257"/>
                        </a:lnTo>
                        <a:lnTo>
                          <a:pt x="369292" y="523953"/>
                        </a:lnTo>
                        <a:lnTo>
                          <a:pt x="368324" y="5244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5E778B83-3716-4AB7-805A-B1D8DBF5C40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65295" y="2615827"/>
                    <a:ext cx="367533" cy="499496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3596" h="521327">
                        <a:moveTo>
                          <a:pt x="17573" y="521327"/>
                        </a:moveTo>
                        <a:lnTo>
                          <a:pt x="0" y="506828"/>
                        </a:lnTo>
                        <a:lnTo>
                          <a:pt x="381803" y="1980"/>
                        </a:lnTo>
                        <a:lnTo>
                          <a:pt x="383501" y="0"/>
                        </a:lnTo>
                        <a:lnTo>
                          <a:pt x="383596" y="125"/>
                        </a:lnTo>
                        <a:lnTo>
                          <a:pt x="17573" y="52132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" name="四角形: 角を丸くする 58">
                    <a:extLst>
                      <a:ext uri="{FF2B5EF4-FFF2-40B4-BE49-F238E27FC236}">
                        <a16:creationId xmlns:a16="http://schemas.microsoft.com/office/drawing/2014/main" id="{9B269DEB-387D-4E21-9483-016757C8CF90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F9A950B-F186-40F5-B41C-A69BEA2289B0}"/>
                </a:ext>
              </a:extLst>
            </p:cNvPr>
            <p:cNvGrpSpPr/>
            <p:nvPr/>
          </p:nvGrpSpPr>
          <p:grpSpPr>
            <a:xfrm>
              <a:off x="4701651" y="2205356"/>
              <a:ext cx="896746" cy="1237382"/>
              <a:chOff x="1757880" y="2164339"/>
              <a:chExt cx="896746" cy="1237382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2A767D9C-5FA5-4B54-9478-C2C32C263733}"/>
                  </a:ext>
                </a:extLst>
              </p:cNvPr>
              <p:cNvGrpSpPr/>
              <p:nvPr/>
            </p:nvGrpSpPr>
            <p:grpSpPr>
              <a:xfrm>
                <a:off x="1757880" y="2164339"/>
                <a:ext cx="562129" cy="174631"/>
                <a:chOff x="2169053" y="3345052"/>
                <a:chExt cx="3313050" cy="1087556"/>
              </a:xfrm>
            </p:grpSpPr>
            <p:sp>
              <p:nvSpPr>
                <p:cNvPr id="11" name="正方形/長方形 10">
                  <a:extLst>
                    <a:ext uri="{FF2B5EF4-FFF2-40B4-BE49-F238E27FC236}">
                      <a16:creationId xmlns:a16="http://schemas.microsoft.com/office/drawing/2014/main" id="{526003EF-F913-4C1C-B10D-FD471424F292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2F97EF7C-E83A-48FC-B30C-F41FE516DB6F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7" name="グループ化 16">
                    <a:extLst>
                      <a:ext uri="{FF2B5EF4-FFF2-40B4-BE49-F238E27FC236}">
                        <a16:creationId xmlns:a16="http://schemas.microsoft.com/office/drawing/2014/main" id="{04DC69E7-AEBE-4B33-BFCF-79377D4B3691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30" name="フリーフォーム: 図形 29">
                      <a:extLst>
                        <a:ext uri="{FF2B5EF4-FFF2-40B4-BE49-F238E27FC236}">
                          <a16:creationId xmlns:a16="http://schemas.microsoft.com/office/drawing/2014/main" id="{39FDD7F0-AC53-44F9-B585-D50996D0E56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" name="フリーフォーム: 図形 30">
                      <a:extLst>
                        <a:ext uri="{FF2B5EF4-FFF2-40B4-BE49-F238E27FC236}">
                          <a16:creationId xmlns:a16="http://schemas.microsoft.com/office/drawing/2014/main" id="{D4FB2707-70D0-4570-B955-F7C13D0AB7D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" name="フリーフォーム: 図形 31">
                      <a:extLst>
                        <a:ext uri="{FF2B5EF4-FFF2-40B4-BE49-F238E27FC236}">
                          <a16:creationId xmlns:a16="http://schemas.microsoft.com/office/drawing/2014/main" id="{F5860154-5689-4AAE-8DB5-66D00567F80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" name="フリーフォーム: 図形 32">
                      <a:extLst>
                        <a:ext uri="{FF2B5EF4-FFF2-40B4-BE49-F238E27FC236}">
                          <a16:creationId xmlns:a16="http://schemas.microsoft.com/office/drawing/2014/main" id="{ABEC9AAB-F666-4184-B6D4-42F68908297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4" name="フリーフォーム: 図形 33">
                      <a:extLst>
                        <a:ext uri="{FF2B5EF4-FFF2-40B4-BE49-F238E27FC236}">
                          <a16:creationId xmlns:a16="http://schemas.microsoft.com/office/drawing/2014/main" id="{D0BEB125-6BE2-4065-81A5-1594788584D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5" name="フリーフォーム: 図形 34">
                      <a:extLst>
                        <a:ext uri="{FF2B5EF4-FFF2-40B4-BE49-F238E27FC236}">
                          <a16:creationId xmlns:a16="http://schemas.microsoft.com/office/drawing/2014/main" id="{28C0DAEA-D513-4F66-AA3A-4A7961C788F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6" name="フリーフォーム: 図形 35">
                      <a:extLst>
                        <a:ext uri="{FF2B5EF4-FFF2-40B4-BE49-F238E27FC236}">
                          <a16:creationId xmlns:a16="http://schemas.microsoft.com/office/drawing/2014/main" id="{DA6A2A88-8057-4D52-8E5C-4DFAF52576D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7" name="フリーフォーム: 図形 36">
                      <a:extLst>
                        <a:ext uri="{FF2B5EF4-FFF2-40B4-BE49-F238E27FC236}">
                          <a16:creationId xmlns:a16="http://schemas.microsoft.com/office/drawing/2014/main" id="{20200512-9AFC-4F22-B5FA-18FDD436346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" name="フリーフォーム: 図形 37">
                      <a:extLst>
                        <a:ext uri="{FF2B5EF4-FFF2-40B4-BE49-F238E27FC236}">
                          <a16:creationId xmlns:a16="http://schemas.microsoft.com/office/drawing/2014/main" id="{BD5D04B3-52C9-4E11-8AD8-700E5673FFC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8" name="グループ化 17">
                    <a:extLst>
                      <a:ext uri="{FF2B5EF4-FFF2-40B4-BE49-F238E27FC236}">
                        <a16:creationId xmlns:a16="http://schemas.microsoft.com/office/drawing/2014/main" id="{BA4326C6-7624-44D8-B895-687461B8D81B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21" name="フリーフォーム: 図形 20">
                      <a:extLst>
                        <a:ext uri="{FF2B5EF4-FFF2-40B4-BE49-F238E27FC236}">
                          <a16:creationId xmlns:a16="http://schemas.microsoft.com/office/drawing/2014/main" id="{3130C7B2-7182-47FD-825D-857E1D990DF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2" name="フリーフォーム: 図形 21">
                      <a:extLst>
                        <a:ext uri="{FF2B5EF4-FFF2-40B4-BE49-F238E27FC236}">
                          <a16:creationId xmlns:a16="http://schemas.microsoft.com/office/drawing/2014/main" id="{9C9C43D8-7CDF-477C-B494-66689DB885A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3" name="フリーフォーム: 図形 22">
                      <a:extLst>
                        <a:ext uri="{FF2B5EF4-FFF2-40B4-BE49-F238E27FC236}">
                          <a16:creationId xmlns:a16="http://schemas.microsoft.com/office/drawing/2014/main" id="{71599D09-38B8-4671-87D0-6A8FDF993E2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4" name="フリーフォーム: 図形 23">
                      <a:extLst>
                        <a:ext uri="{FF2B5EF4-FFF2-40B4-BE49-F238E27FC236}">
                          <a16:creationId xmlns:a16="http://schemas.microsoft.com/office/drawing/2014/main" id="{81AF59C9-E695-41E6-BA7C-3FB5A86370E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" name="フリーフォーム: 図形 24">
                      <a:extLst>
                        <a:ext uri="{FF2B5EF4-FFF2-40B4-BE49-F238E27FC236}">
                          <a16:creationId xmlns:a16="http://schemas.microsoft.com/office/drawing/2014/main" id="{8ED3A9DB-365F-43E9-BE24-E86720B75F9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" name="フリーフォーム: 図形 25">
                      <a:extLst>
                        <a:ext uri="{FF2B5EF4-FFF2-40B4-BE49-F238E27FC236}">
                          <a16:creationId xmlns:a16="http://schemas.microsoft.com/office/drawing/2014/main" id="{583A8A04-3CA7-448A-AF9B-085E816733A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7" name="フリーフォーム: 図形 26">
                      <a:extLst>
                        <a:ext uri="{FF2B5EF4-FFF2-40B4-BE49-F238E27FC236}">
                          <a16:creationId xmlns:a16="http://schemas.microsoft.com/office/drawing/2014/main" id="{5BAFF9C1-75D0-468D-B6EA-5FECCC2D24F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8" name="フリーフォーム: 図形 27">
                      <a:extLst>
                        <a:ext uri="{FF2B5EF4-FFF2-40B4-BE49-F238E27FC236}">
                          <a16:creationId xmlns:a16="http://schemas.microsoft.com/office/drawing/2014/main" id="{4661DC75-CD22-4E40-8380-6B061471D6D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9" name="フリーフォーム: 図形 28">
                      <a:extLst>
                        <a:ext uri="{FF2B5EF4-FFF2-40B4-BE49-F238E27FC236}">
                          <a16:creationId xmlns:a16="http://schemas.microsoft.com/office/drawing/2014/main" id="{FECF748E-7470-45BC-A1A4-32527A4BCF5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9" name="四角形: 上の 2 つの角を丸める 18">
                    <a:extLst>
                      <a:ext uri="{FF2B5EF4-FFF2-40B4-BE49-F238E27FC236}">
                        <a16:creationId xmlns:a16="http://schemas.microsoft.com/office/drawing/2014/main" id="{8B74C248-23C9-4699-BC0E-92F95A24753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四角形: 上の 2 つの角を丸める 19">
                    <a:extLst>
                      <a:ext uri="{FF2B5EF4-FFF2-40B4-BE49-F238E27FC236}">
                        <a16:creationId xmlns:a16="http://schemas.microsoft.com/office/drawing/2014/main" id="{35F6A1CC-868F-4F09-B9EE-B3196B3B615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4BCDED85-3BE4-46DA-8497-C51F06C32BF0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DFD2FE37-2A2B-4211-9343-0E1024B0BC7D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2068AB4D-E061-4B42-97C4-D8AE64B7B1DC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1E26A8B1-BD5F-46E9-9A7C-E71BA39C6F89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7D61F457-3192-4ED1-AB56-DE34BF58CBA6}"/>
                  </a:ext>
                </a:extLst>
              </p:cNvPr>
              <p:cNvSpPr/>
              <p:nvPr/>
            </p:nvSpPr>
            <p:spPr>
              <a:xfrm rot="19800000">
                <a:off x="2325847" y="2234617"/>
                <a:ext cx="328779" cy="1167104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4428" h="1317661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1246" y="163649"/>
                      <a:pt x="334579" y="211948"/>
                    </a:cubicBezTo>
                    <a:cubicBezTo>
                      <a:pt x="317912" y="260247"/>
                      <a:pt x="298289" y="313674"/>
                      <a:pt x="246016" y="367595"/>
                    </a:cubicBezTo>
                    <a:lnTo>
                      <a:pt x="278805" y="1172526"/>
                    </a:lnTo>
                    <a:cubicBezTo>
                      <a:pt x="278805" y="1252683"/>
                      <a:pt x="226143" y="1317661"/>
                      <a:pt x="161180" y="1317661"/>
                    </a:cubicBezTo>
                    <a:lnTo>
                      <a:pt x="161181" y="1317660"/>
                    </a:lnTo>
                    <a:cubicBezTo>
                      <a:pt x="96218" y="1317660"/>
                      <a:pt x="43556" y="1252682"/>
                      <a:pt x="43556" y="1172525"/>
                    </a:cubicBezTo>
                    <a:lnTo>
                      <a:pt x="82540" y="380500"/>
                    </a:ln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BD1D5D1-08BC-4B28-89F7-822A4FF52272}"/>
                </a:ext>
              </a:extLst>
            </p:cNvPr>
            <p:cNvGrpSpPr/>
            <p:nvPr/>
          </p:nvGrpSpPr>
          <p:grpSpPr>
            <a:xfrm rot="20338119">
              <a:off x="5241160" y="2630637"/>
              <a:ext cx="202005" cy="205454"/>
              <a:chOff x="5397765" y="2736091"/>
              <a:chExt cx="260438" cy="205454"/>
            </a:xfrm>
          </p:grpSpPr>
          <p:sp>
            <p:nvSpPr>
              <p:cNvPr id="7" name="片側の 2 つの角を丸めた四角形 92">
                <a:extLst>
                  <a:ext uri="{FF2B5EF4-FFF2-40B4-BE49-F238E27FC236}">
                    <a16:creationId xmlns:a16="http://schemas.microsoft.com/office/drawing/2014/main" id="{7E5EF8AE-B457-4953-9BA0-ED7EEBA917A9}"/>
                  </a:ext>
                </a:extLst>
              </p:cNvPr>
              <p:cNvSpPr/>
              <p:nvPr/>
            </p:nvSpPr>
            <p:spPr>
              <a:xfrm rot="10281136" flipH="1">
                <a:off x="5397765" y="2736091"/>
                <a:ext cx="260438" cy="205454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8EE1CBAB-721F-4F89-9921-28E04CFC4E8B}"/>
                  </a:ext>
                </a:extLst>
              </p:cNvPr>
              <p:cNvSpPr/>
              <p:nvPr/>
            </p:nvSpPr>
            <p:spPr>
              <a:xfrm rot="10281136" flipH="1">
                <a:off x="5398293" y="2772109"/>
                <a:ext cx="246243" cy="16352"/>
              </a:xfrm>
              <a:custGeom>
                <a:avLst/>
                <a:gdLst>
                  <a:gd name="connsiteX0" fmla="*/ 255758 w 260438"/>
                  <a:gd name="connsiteY0" fmla="*/ 28250 h 28250"/>
                  <a:gd name="connsiteX1" fmla="*/ 260438 w 260438"/>
                  <a:gd name="connsiteY1" fmla="*/ 16952 h 28250"/>
                  <a:gd name="connsiteX2" fmla="*/ 260438 w 260438"/>
                  <a:gd name="connsiteY2" fmla="*/ 0 h 28250"/>
                  <a:gd name="connsiteX3" fmla="*/ 0 w 260438"/>
                  <a:gd name="connsiteY3" fmla="*/ 0 h 28250"/>
                  <a:gd name="connsiteX4" fmla="*/ 0 w 260438"/>
                  <a:gd name="connsiteY4" fmla="*/ 16952 h 28250"/>
                  <a:gd name="connsiteX5" fmla="*/ 4680 w 260438"/>
                  <a:gd name="connsiteY5" fmla="*/ 28250 h 28250"/>
                  <a:gd name="connsiteX6" fmla="*/ 255758 w 260438"/>
                  <a:gd name="connsiteY6" fmla="*/ 28250 h 2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0438" h="28250">
                    <a:moveTo>
                      <a:pt x="255758" y="28250"/>
                    </a:moveTo>
                    <a:lnTo>
                      <a:pt x="260438" y="16952"/>
                    </a:lnTo>
                    <a:lnTo>
                      <a:pt x="260438" y="0"/>
                    </a:lnTo>
                    <a:lnTo>
                      <a:pt x="0" y="0"/>
                    </a:lnTo>
                    <a:lnTo>
                      <a:pt x="0" y="16952"/>
                    </a:lnTo>
                    <a:lnTo>
                      <a:pt x="4680" y="28250"/>
                    </a:lnTo>
                    <a:lnTo>
                      <a:pt x="255758" y="2825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7B06D21-BF7A-4DDA-A0FC-1DE825D5FC5D}"/>
                </a:ext>
              </a:extLst>
            </p:cNvPr>
            <p:cNvSpPr/>
            <p:nvPr/>
          </p:nvSpPr>
          <p:spPr>
            <a:xfrm rot="9000000">
              <a:off x="5377441" y="2677066"/>
              <a:ext cx="328839" cy="834242"/>
            </a:xfrm>
            <a:custGeom>
              <a:avLst/>
              <a:gdLst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93261 w 393261"/>
                <a:gd name="connsiteY7" fmla="*/ 885509 h 958385"/>
                <a:gd name="connsiteX8" fmla="*/ 348337 w 393261"/>
                <a:gd name="connsiteY8" fmla="*/ 885509 h 958385"/>
                <a:gd name="connsiteX9" fmla="*/ 348337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885509 h 958385"/>
                <a:gd name="connsiteX8" fmla="*/ 348337 w 393261"/>
                <a:gd name="connsiteY8" fmla="*/ 958385 h 958385"/>
                <a:gd name="connsiteX9" fmla="*/ 61979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958385 h 958385"/>
                <a:gd name="connsiteX8" fmla="*/ 61979 w 393261"/>
                <a:gd name="connsiteY8" fmla="*/ 958385 h 958385"/>
                <a:gd name="connsiteX0" fmla="*/ 61979 w 393261"/>
                <a:gd name="connsiteY0" fmla="*/ 958385 h 958385"/>
                <a:gd name="connsiteX1" fmla="*/ 0 w 393261"/>
                <a:gd name="connsiteY1" fmla="*/ 885509 h 958385"/>
                <a:gd name="connsiteX2" fmla="*/ 0 w 393261"/>
                <a:gd name="connsiteY2" fmla="*/ 193752 h 958385"/>
                <a:gd name="connsiteX3" fmla="*/ 193752 w 393261"/>
                <a:gd name="connsiteY3" fmla="*/ 0 h 958385"/>
                <a:gd name="connsiteX4" fmla="*/ 199509 w 393261"/>
                <a:gd name="connsiteY4" fmla="*/ 0 h 958385"/>
                <a:gd name="connsiteX5" fmla="*/ 393261 w 393261"/>
                <a:gd name="connsiteY5" fmla="*/ 193752 h 958385"/>
                <a:gd name="connsiteX6" fmla="*/ 348337 w 393261"/>
                <a:gd name="connsiteY6" fmla="*/ 958385 h 958385"/>
                <a:gd name="connsiteX7" fmla="*/ 61979 w 393261"/>
                <a:gd name="connsiteY7" fmla="*/ 958385 h 958385"/>
                <a:gd name="connsiteX0" fmla="*/ 61979 w 393261"/>
                <a:gd name="connsiteY0" fmla="*/ 958385 h 958385"/>
                <a:gd name="connsiteX1" fmla="*/ 0 w 393261"/>
                <a:gd name="connsiteY1" fmla="*/ 193752 h 958385"/>
                <a:gd name="connsiteX2" fmla="*/ 193752 w 393261"/>
                <a:gd name="connsiteY2" fmla="*/ 0 h 958385"/>
                <a:gd name="connsiteX3" fmla="*/ 199509 w 393261"/>
                <a:gd name="connsiteY3" fmla="*/ 0 h 958385"/>
                <a:gd name="connsiteX4" fmla="*/ 393261 w 393261"/>
                <a:gd name="connsiteY4" fmla="*/ 193752 h 958385"/>
                <a:gd name="connsiteX5" fmla="*/ 348337 w 393261"/>
                <a:gd name="connsiteY5" fmla="*/ 958385 h 958385"/>
                <a:gd name="connsiteX6" fmla="*/ 61979 w 393261"/>
                <a:gd name="connsiteY6" fmla="*/ 958385 h 958385"/>
                <a:gd name="connsiteX0" fmla="*/ 61979 w 393261"/>
                <a:gd name="connsiteY0" fmla="*/ 958385 h 969357"/>
                <a:gd name="connsiteX1" fmla="*/ 0 w 393261"/>
                <a:gd name="connsiteY1" fmla="*/ 193752 h 969357"/>
                <a:gd name="connsiteX2" fmla="*/ 193752 w 393261"/>
                <a:gd name="connsiteY2" fmla="*/ 0 h 969357"/>
                <a:gd name="connsiteX3" fmla="*/ 199509 w 393261"/>
                <a:gd name="connsiteY3" fmla="*/ 0 h 969357"/>
                <a:gd name="connsiteX4" fmla="*/ 393261 w 393261"/>
                <a:gd name="connsiteY4" fmla="*/ 193752 h 969357"/>
                <a:gd name="connsiteX5" fmla="*/ 348337 w 393261"/>
                <a:gd name="connsiteY5" fmla="*/ 958385 h 969357"/>
                <a:gd name="connsiteX6" fmla="*/ 61979 w 393261"/>
                <a:gd name="connsiteY6" fmla="*/ 958385 h 969357"/>
                <a:gd name="connsiteX0" fmla="*/ 61979 w 393261"/>
                <a:gd name="connsiteY0" fmla="*/ 958385 h 982530"/>
                <a:gd name="connsiteX1" fmla="*/ 0 w 393261"/>
                <a:gd name="connsiteY1" fmla="*/ 193752 h 982530"/>
                <a:gd name="connsiteX2" fmla="*/ 193752 w 393261"/>
                <a:gd name="connsiteY2" fmla="*/ 0 h 982530"/>
                <a:gd name="connsiteX3" fmla="*/ 199509 w 393261"/>
                <a:gd name="connsiteY3" fmla="*/ 0 h 982530"/>
                <a:gd name="connsiteX4" fmla="*/ 393261 w 393261"/>
                <a:gd name="connsiteY4" fmla="*/ 193752 h 982530"/>
                <a:gd name="connsiteX5" fmla="*/ 348337 w 393261"/>
                <a:gd name="connsiteY5" fmla="*/ 958385 h 982530"/>
                <a:gd name="connsiteX6" fmla="*/ 61979 w 393261"/>
                <a:gd name="connsiteY6" fmla="*/ 958385 h 982530"/>
                <a:gd name="connsiteX0" fmla="*/ 61979 w 393261"/>
                <a:gd name="connsiteY0" fmla="*/ 958385 h 1020107"/>
                <a:gd name="connsiteX1" fmla="*/ 0 w 393261"/>
                <a:gd name="connsiteY1" fmla="*/ 193752 h 1020107"/>
                <a:gd name="connsiteX2" fmla="*/ 193752 w 393261"/>
                <a:gd name="connsiteY2" fmla="*/ 0 h 1020107"/>
                <a:gd name="connsiteX3" fmla="*/ 199509 w 393261"/>
                <a:gd name="connsiteY3" fmla="*/ 0 h 1020107"/>
                <a:gd name="connsiteX4" fmla="*/ 393261 w 393261"/>
                <a:gd name="connsiteY4" fmla="*/ 193752 h 1020107"/>
                <a:gd name="connsiteX5" fmla="*/ 333158 w 393261"/>
                <a:gd name="connsiteY5" fmla="*/ 956222 h 1020107"/>
                <a:gd name="connsiteX6" fmla="*/ 61979 w 393261"/>
                <a:gd name="connsiteY6" fmla="*/ 958385 h 1020107"/>
                <a:gd name="connsiteX0" fmla="*/ 61979 w 393261"/>
                <a:gd name="connsiteY0" fmla="*/ 958385 h 1018921"/>
                <a:gd name="connsiteX1" fmla="*/ 0 w 393261"/>
                <a:gd name="connsiteY1" fmla="*/ 193752 h 1018921"/>
                <a:gd name="connsiteX2" fmla="*/ 193752 w 393261"/>
                <a:gd name="connsiteY2" fmla="*/ 0 h 1018921"/>
                <a:gd name="connsiteX3" fmla="*/ 199509 w 393261"/>
                <a:gd name="connsiteY3" fmla="*/ 0 h 1018921"/>
                <a:gd name="connsiteX4" fmla="*/ 393261 w 393261"/>
                <a:gd name="connsiteY4" fmla="*/ 193752 h 1018921"/>
                <a:gd name="connsiteX5" fmla="*/ 333158 w 393261"/>
                <a:gd name="connsiteY5" fmla="*/ 956222 h 1018921"/>
                <a:gd name="connsiteX6" fmla="*/ 61979 w 393261"/>
                <a:gd name="connsiteY6" fmla="*/ 958385 h 1018921"/>
                <a:gd name="connsiteX0" fmla="*/ 61979 w 393261"/>
                <a:gd name="connsiteY0" fmla="*/ 958385 h 1022284"/>
                <a:gd name="connsiteX1" fmla="*/ 0 w 393261"/>
                <a:gd name="connsiteY1" fmla="*/ 193752 h 1022284"/>
                <a:gd name="connsiteX2" fmla="*/ 193752 w 393261"/>
                <a:gd name="connsiteY2" fmla="*/ 0 h 1022284"/>
                <a:gd name="connsiteX3" fmla="*/ 199509 w 393261"/>
                <a:gd name="connsiteY3" fmla="*/ 0 h 1022284"/>
                <a:gd name="connsiteX4" fmla="*/ 393261 w 393261"/>
                <a:gd name="connsiteY4" fmla="*/ 193752 h 1022284"/>
                <a:gd name="connsiteX5" fmla="*/ 333158 w 393261"/>
                <a:gd name="connsiteY5" fmla="*/ 956222 h 1022284"/>
                <a:gd name="connsiteX6" fmla="*/ 61979 w 393261"/>
                <a:gd name="connsiteY6" fmla="*/ 958385 h 1022284"/>
                <a:gd name="connsiteX0" fmla="*/ 61979 w 393261"/>
                <a:gd name="connsiteY0" fmla="*/ 958385 h 986600"/>
                <a:gd name="connsiteX1" fmla="*/ 0 w 393261"/>
                <a:gd name="connsiteY1" fmla="*/ 193752 h 986600"/>
                <a:gd name="connsiteX2" fmla="*/ 193752 w 393261"/>
                <a:gd name="connsiteY2" fmla="*/ 0 h 986600"/>
                <a:gd name="connsiteX3" fmla="*/ 199509 w 393261"/>
                <a:gd name="connsiteY3" fmla="*/ 0 h 986600"/>
                <a:gd name="connsiteX4" fmla="*/ 393261 w 393261"/>
                <a:gd name="connsiteY4" fmla="*/ 193752 h 986600"/>
                <a:gd name="connsiteX5" fmla="*/ 333158 w 393261"/>
                <a:gd name="connsiteY5" fmla="*/ 956222 h 986600"/>
                <a:gd name="connsiteX6" fmla="*/ 61979 w 393261"/>
                <a:gd name="connsiteY6" fmla="*/ 958385 h 98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261" h="986600">
                  <a:moveTo>
                    <a:pt x="61979" y="958385"/>
                  </a:moveTo>
                  <a:cubicBezTo>
                    <a:pt x="20562" y="914154"/>
                    <a:pt x="20660" y="448630"/>
                    <a:pt x="0" y="193752"/>
                  </a:cubicBezTo>
                  <a:cubicBezTo>
                    <a:pt x="0" y="86746"/>
                    <a:pt x="86746" y="0"/>
                    <a:pt x="193752" y="0"/>
                  </a:cubicBezTo>
                  <a:lnTo>
                    <a:pt x="199509" y="0"/>
                  </a:lnTo>
                  <a:cubicBezTo>
                    <a:pt x="306515" y="0"/>
                    <a:pt x="393261" y="86746"/>
                    <a:pt x="393261" y="193752"/>
                  </a:cubicBezTo>
                  <a:cubicBezTo>
                    <a:pt x="378286" y="448630"/>
                    <a:pt x="359174" y="923080"/>
                    <a:pt x="333158" y="956222"/>
                  </a:cubicBezTo>
                  <a:cubicBezTo>
                    <a:pt x="307142" y="989364"/>
                    <a:pt x="103396" y="1002616"/>
                    <a:pt x="61979" y="958385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5ACAC4BE-D5F6-4326-9408-D004626C3C10}"/>
              </a:ext>
            </a:extLst>
          </p:cNvPr>
          <p:cNvGrpSpPr/>
          <p:nvPr/>
        </p:nvGrpSpPr>
        <p:grpSpPr>
          <a:xfrm>
            <a:off x="7333711" y="1272209"/>
            <a:ext cx="1305868" cy="2263190"/>
            <a:chOff x="7333711" y="1272209"/>
            <a:chExt cx="1305868" cy="2263190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72B4948B-3BFD-4B1A-AD16-76E2F9580106}"/>
                </a:ext>
              </a:extLst>
            </p:cNvPr>
            <p:cNvGrpSpPr/>
            <p:nvPr/>
          </p:nvGrpSpPr>
          <p:grpSpPr>
            <a:xfrm>
              <a:off x="7333711" y="1272209"/>
              <a:ext cx="1144796" cy="2263190"/>
              <a:chOff x="7333711" y="1272209"/>
              <a:chExt cx="1144796" cy="2263190"/>
            </a:xfrm>
          </p:grpSpPr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44F23806-8DAC-4250-9DD0-D865E041E9C8}"/>
                  </a:ext>
                </a:extLst>
              </p:cNvPr>
              <p:cNvGrpSpPr/>
              <p:nvPr/>
            </p:nvGrpSpPr>
            <p:grpSpPr>
              <a:xfrm>
                <a:off x="7333711" y="1272209"/>
                <a:ext cx="1144796" cy="2263190"/>
                <a:chOff x="3893094" y="495108"/>
                <a:chExt cx="1144796" cy="2263190"/>
              </a:xfrm>
            </p:grpSpPr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1AD39306-EC63-4962-B2F4-3F6D43FA2E5D}"/>
                    </a:ext>
                  </a:extLst>
                </p:cNvPr>
                <p:cNvSpPr/>
                <p:nvPr/>
              </p:nvSpPr>
              <p:spPr>
                <a:xfrm>
                  <a:off x="3893094" y="1841389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片側の 2 つの角を丸めた四角形 144">
                  <a:extLst>
                    <a:ext uri="{FF2B5EF4-FFF2-40B4-BE49-F238E27FC236}">
                      <a16:creationId xmlns:a16="http://schemas.microsoft.com/office/drawing/2014/main" id="{91AC6251-49E4-44FC-885B-AEBBE14AD46D}"/>
                    </a:ext>
                  </a:extLst>
                </p:cNvPr>
                <p:cNvSpPr/>
                <p:nvPr/>
              </p:nvSpPr>
              <p:spPr>
                <a:xfrm>
                  <a:off x="3977037" y="1737372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F9448D07-335B-470F-B41E-FC7C7F77D0F7}"/>
                    </a:ext>
                  </a:extLst>
                </p:cNvPr>
                <p:cNvSpPr/>
                <p:nvPr/>
              </p:nvSpPr>
              <p:spPr>
                <a:xfrm>
                  <a:off x="4230325" y="1498015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" name="二等辺三角形 128">
                  <a:extLst>
                    <a:ext uri="{FF2B5EF4-FFF2-40B4-BE49-F238E27FC236}">
                      <a16:creationId xmlns:a16="http://schemas.microsoft.com/office/drawing/2014/main" id="{DD187698-9D89-4A68-AAD8-C248D2D8963F}"/>
                    </a:ext>
                  </a:extLst>
                </p:cNvPr>
                <p:cNvSpPr/>
                <p:nvPr/>
              </p:nvSpPr>
              <p:spPr>
                <a:xfrm rot="10800000">
                  <a:off x="4268116" y="1845960"/>
                  <a:ext cx="409782" cy="433630"/>
                </a:xfrm>
                <a:prstGeom prst="triangl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56EB9D1E-072F-44C0-A8D7-278C050650A5}"/>
                    </a:ext>
                  </a:extLst>
                </p:cNvPr>
                <p:cNvGrpSpPr/>
                <p:nvPr/>
              </p:nvGrpSpPr>
              <p:grpSpPr>
                <a:xfrm>
                  <a:off x="3900908" y="495108"/>
                  <a:ext cx="1136982" cy="1243602"/>
                  <a:chOff x="4449879" y="2772559"/>
                  <a:chExt cx="834570" cy="912832"/>
                </a:xfrm>
              </p:grpSpPr>
              <p:sp>
                <p:nvSpPr>
                  <p:cNvPr id="141" name="円/楕円 708">
                    <a:extLst>
                      <a:ext uri="{FF2B5EF4-FFF2-40B4-BE49-F238E27FC236}">
                        <a16:creationId xmlns:a16="http://schemas.microsoft.com/office/drawing/2014/main" id="{57E678E1-C719-48D3-81AC-C7C3B66A77C1}"/>
                      </a:ext>
                    </a:extLst>
                  </p:cNvPr>
                  <p:cNvSpPr/>
                  <p:nvPr/>
                </p:nvSpPr>
                <p:spPr>
                  <a:xfrm>
                    <a:off x="4469464" y="2772559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42" name="グループ化 141">
                    <a:extLst>
                      <a:ext uri="{FF2B5EF4-FFF2-40B4-BE49-F238E27FC236}">
                        <a16:creationId xmlns:a16="http://schemas.microsoft.com/office/drawing/2014/main" id="{C87C04C3-35B6-4653-921A-725739EE7CB5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79" y="2829728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48" name="グループ化 147">
                      <a:extLst>
                        <a:ext uri="{FF2B5EF4-FFF2-40B4-BE49-F238E27FC236}">
                          <a16:creationId xmlns:a16="http://schemas.microsoft.com/office/drawing/2014/main" id="{C81EA196-BBF6-43A9-BCC5-00A394ADD23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53" name="円/楕円 302">
                        <a:extLst>
                          <a:ext uri="{FF2B5EF4-FFF2-40B4-BE49-F238E27FC236}">
                            <a16:creationId xmlns:a16="http://schemas.microsoft.com/office/drawing/2014/main" id="{0CD640E3-2FC8-4461-9BBC-323044EA09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4" name="円/楕円 303">
                        <a:extLst>
                          <a:ext uri="{FF2B5EF4-FFF2-40B4-BE49-F238E27FC236}">
                            <a16:creationId xmlns:a16="http://schemas.microsoft.com/office/drawing/2014/main" id="{76F51208-9D09-437B-8C53-8B47AE0C13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49" name="グループ化 148">
                      <a:extLst>
                        <a:ext uri="{FF2B5EF4-FFF2-40B4-BE49-F238E27FC236}">
                          <a16:creationId xmlns:a16="http://schemas.microsoft.com/office/drawing/2014/main" id="{8096C15C-D365-4C83-9167-AC2B9E29EDCE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51" name="円/楕円 300">
                        <a:extLst>
                          <a:ext uri="{FF2B5EF4-FFF2-40B4-BE49-F238E27FC236}">
                            <a16:creationId xmlns:a16="http://schemas.microsoft.com/office/drawing/2014/main" id="{C15A6421-E7A7-406C-99E8-5D639EC0B5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2" name="円/楕円 301">
                        <a:extLst>
                          <a:ext uri="{FF2B5EF4-FFF2-40B4-BE49-F238E27FC236}">
                            <a16:creationId xmlns:a16="http://schemas.microsoft.com/office/drawing/2014/main" id="{E61783BA-7AF1-4205-A961-96162AC819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0" name="円/楕円 299">
                      <a:extLst>
                        <a:ext uri="{FF2B5EF4-FFF2-40B4-BE49-F238E27FC236}">
                          <a16:creationId xmlns:a16="http://schemas.microsoft.com/office/drawing/2014/main" id="{02C5F45A-DBB6-41CC-B0CC-01170FDBE3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43" name="円/楕円 27">
                    <a:extLst>
                      <a:ext uri="{FF2B5EF4-FFF2-40B4-BE49-F238E27FC236}">
                        <a16:creationId xmlns:a16="http://schemas.microsoft.com/office/drawing/2014/main" id="{3E6D8CE2-F8A0-49EC-9A7D-882D2D633CF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32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" name="円/楕円 27">
                    <a:extLst>
                      <a:ext uri="{FF2B5EF4-FFF2-40B4-BE49-F238E27FC236}">
                        <a16:creationId xmlns:a16="http://schemas.microsoft.com/office/drawing/2014/main" id="{DA590D6A-0B45-440D-A4B5-8BDF1B28F59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996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" name="正方形/長方形 67">
                    <a:extLst>
                      <a:ext uri="{FF2B5EF4-FFF2-40B4-BE49-F238E27FC236}">
                        <a16:creationId xmlns:a16="http://schemas.microsoft.com/office/drawing/2014/main" id="{6971DAA4-EF63-4AB1-A43E-345F1F884E9B}"/>
                      </a:ext>
                    </a:extLst>
                  </p:cNvPr>
                  <p:cNvSpPr/>
                  <p:nvPr/>
                </p:nvSpPr>
                <p:spPr>
                  <a:xfrm>
                    <a:off x="4844104" y="3376977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6" name="月 145">
                    <a:extLst>
                      <a:ext uri="{FF2B5EF4-FFF2-40B4-BE49-F238E27FC236}">
                        <a16:creationId xmlns:a16="http://schemas.microsoft.com/office/drawing/2014/main" id="{43B52FA1-C5E5-460F-A425-2B27D355B592}"/>
                      </a:ext>
                    </a:extLst>
                  </p:cNvPr>
                  <p:cNvSpPr/>
                  <p:nvPr/>
                </p:nvSpPr>
                <p:spPr>
                  <a:xfrm>
                    <a:off x="4509029" y="2909752"/>
                    <a:ext cx="63424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" name="月 146">
                    <a:extLst>
                      <a:ext uri="{FF2B5EF4-FFF2-40B4-BE49-F238E27FC236}">
                        <a16:creationId xmlns:a16="http://schemas.microsoft.com/office/drawing/2014/main" id="{E8237AF8-4320-45B5-97C9-143A4C949F02}"/>
                      </a:ext>
                    </a:extLst>
                  </p:cNvPr>
                  <p:cNvSpPr/>
                  <p:nvPr/>
                </p:nvSpPr>
                <p:spPr>
                  <a:xfrm flipH="1">
                    <a:off x="5169936" y="2909752"/>
                    <a:ext cx="56763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EBAABCEA-CCD0-4888-BAE6-E80FF9ABAB28}"/>
                    </a:ext>
                  </a:extLst>
                </p:cNvPr>
                <p:cNvSpPr/>
                <p:nvPr/>
              </p:nvSpPr>
              <p:spPr>
                <a:xfrm>
                  <a:off x="4044609" y="525640"/>
                  <a:ext cx="851646" cy="312616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5711EA03-F793-424F-BE57-66E72D6DD042}"/>
                    </a:ext>
                  </a:extLst>
                </p:cNvPr>
                <p:cNvGrpSpPr/>
                <p:nvPr/>
              </p:nvGrpSpPr>
              <p:grpSpPr>
                <a:xfrm>
                  <a:off x="4125428" y="975743"/>
                  <a:ext cx="695496" cy="267467"/>
                  <a:chOff x="3646838" y="4046352"/>
                  <a:chExt cx="695496" cy="267467"/>
                </a:xfrm>
              </p:grpSpPr>
              <p:grpSp>
                <p:nvGrpSpPr>
                  <p:cNvPr id="133" name="グループ化 132">
                    <a:extLst>
                      <a:ext uri="{FF2B5EF4-FFF2-40B4-BE49-F238E27FC236}">
                        <a16:creationId xmlns:a16="http://schemas.microsoft.com/office/drawing/2014/main" id="{7C673FA7-1D12-4399-81DF-19882675522A}"/>
                      </a:ext>
                    </a:extLst>
                  </p:cNvPr>
                  <p:cNvGrpSpPr/>
                  <p:nvPr/>
                </p:nvGrpSpPr>
                <p:grpSpPr>
                  <a:xfrm>
                    <a:off x="3646838" y="4046352"/>
                    <a:ext cx="204959" cy="267467"/>
                    <a:chOff x="2896919" y="3691681"/>
                    <a:chExt cx="138000" cy="203092"/>
                  </a:xfrm>
                </p:grpSpPr>
                <p:sp>
                  <p:nvSpPr>
                    <p:cNvPr id="138" name="円/楕円 333">
                      <a:extLst>
                        <a:ext uri="{FF2B5EF4-FFF2-40B4-BE49-F238E27FC236}">
                          <a16:creationId xmlns:a16="http://schemas.microsoft.com/office/drawing/2014/main" id="{8B444B9C-F1BF-43E2-BF45-7C6E6BB2BF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9" name="円/楕円 334">
                      <a:extLst>
                        <a:ext uri="{FF2B5EF4-FFF2-40B4-BE49-F238E27FC236}">
                          <a16:creationId xmlns:a16="http://schemas.microsoft.com/office/drawing/2014/main" id="{0FFDED71-91F4-44B7-B600-FA64812108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0" name="円/楕円 335">
                      <a:extLst>
                        <a:ext uri="{FF2B5EF4-FFF2-40B4-BE49-F238E27FC236}">
                          <a16:creationId xmlns:a16="http://schemas.microsoft.com/office/drawing/2014/main" id="{F231F4F8-8CBC-491C-8B5E-D05DC3BF8E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5588" y="3719057"/>
                      <a:ext cx="80235" cy="11048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4" name="グループ化 133">
                    <a:extLst>
                      <a:ext uri="{FF2B5EF4-FFF2-40B4-BE49-F238E27FC236}">
                        <a16:creationId xmlns:a16="http://schemas.microsoft.com/office/drawing/2014/main" id="{2C2DBF7F-9A1B-4BAB-AE1C-9B25B5F42957}"/>
                      </a:ext>
                    </a:extLst>
                  </p:cNvPr>
                  <p:cNvGrpSpPr/>
                  <p:nvPr/>
                </p:nvGrpSpPr>
                <p:grpSpPr>
                  <a:xfrm>
                    <a:off x="4137375" y="4046352"/>
                    <a:ext cx="204959" cy="267467"/>
                    <a:chOff x="2896919" y="3691681"/>
                    <a:chExt cx="138000" cy="203092"/>
                  </a:xfrm>
                </p:grpSpPr>
                <p:sp>
                  <p:nvSpPr>
                    <p:cNvPr id="135" name="円/楕円 333">
                      <a:extLst>
                        <a:ext uri="{FF2B5EF4-FFF2-40B4-BE49-F238E27FC236}">
                          <a16:creationId xmlns:a16="http://schemas.microsoft.com/office/drawing/2014/main" id="{39892BC4-8D6C-41D6-AFBD-F09EBB27DC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6" name="円/楕円 334">
                      <a:extLst>
                        <a:ext uri="{FF2B5EF4-FFF2-40B4-BE49-F238E27FC236}">
                          <a16:creationId xmlns:a16="http://schemas.microsoft.com/office/drawing/2014/main" id="{2EB2455D-C395-45A2-8002-86DCC044BD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7" name="円/楕円 335">
                      <a:extLst>
                        <a:ext uri="{FF2B5EF4-FFF2-40B4-BE49-F238E27FC236}">
                          <a16:creationId xmlns:a16="http://schemas.microsoft.com/office/drawing/2014/main" id="{A683C0BD-9807-4BAA-AF7E-5DD6D186F7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5588" y="3719057"/>
                      <a:ext cx="80235" cy="11048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1616888A-68D6-4480-9170-0EA10B9A9D7B}"/>
                  </a:ext>
                </a:extLst>
              </p:cNvPr>
              <p:cNvSpPr/>
              <p:nvPr/>
            </p:nvSpPr>
            <p:spPr>
              <a:xfrm rot="10800000">
                <a:off x="7487224" y="2514473"/>
                <a:ext cx="831419" cy="578385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1419" h="578385">
                    <a:moveTo>
                      <a:pt x="629616" y="578385"/>
                    </a:moveTo>
                    <a:lnTo>
                      <a:pt x="574036" y="578385"/>
                    </a:lnTo>
                    <a:lnTo>
                      <a:pt x="409133" y="56263"/>
                    </a:lnTo>
                    <a:lnTo>
                      <a:pt x="244230" y="578385"/>
                    </a:lnTo>
                    <a:lnTo>
                      <a:pt x="211493" y="578385"/>
                    </a:lnTo>
                    <a:cubicBezTo>
                      <a:pt x="134741" y="578385"/>
                      <a:pt x="65255" y="547275"/>
                      <a:pt x="14958" y="496978"/>
                    </a:cubicBezTo>
                    <a:lnTo>
                      <a:pt x="0" y="478849"/>
                    </a:lnTo>
                    <a:lnTo>
                      <a:pt x="410674" y="0"/>
                    </a:lnTo>
                    <a:lnTo>
                      <a:pt x="831419" y="490593"/>
                    </a:lnTo>
                    <a:lnTo>
                      <a:pt x="826152" y="496978"/>
                    </a:lnTo>
                    <a:cubicBezTo>
                      <a:pt x="775854" y="547275"/>
                      <a:pt x="706368" y="578385"/>
                      <a:pt x="629616" y="57838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AC4706F9-B025-4565-97A5-FBCDC61C90E1}"/>
                  </a:ext>
                </a:extLst>
              </p:cNvPr>
              <p:cNvSpPr/>
              <p:nvPr/>
            </p:nvSpPr>
            <p:spPr>
              <a:xfrm rot="10800000">
                <a:off x="7520684" y="2568379"/>
                <a:ext cx="385893" cy="524479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893" h="524479">
                    <a:moveTo>
                      <a:pt x="368324" y="524479"/>
                    </a:moveTo>
                    <a:lnTo>
                      <a:pt x="0" y="0"/>
                    </a:lnTo>
                    <a:lnTo>
                      <a:pt x="385893" y="510257"/>
                    </a:lnTo>
                    <a:lnTo>
                      <a:pt x="369292" y="523953"/>
                    </a:lnTo>
                    <a:lnTo>
                      <a:pt x="368324" y="524479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16037EE0-C9A5-4675-A82F-7164A85D32C0}"/>
                </a:ext>
              </a:extLst>
            </p:cNvPr>
            <p:cNvGrpSpPr/>
            <p:nvPr/>
          </p:nvGrpSpPr>
          <p:grpSpPr>
            <a:xfrm>
              <a:off x="7634950" y="2201692"/>
              <a:ext cx="896746" cy="1237382"/>
              <a:chOff x="1757880" y="2164339"/>
              <a:chExt cx="896746" cy="1237382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23E1D6D1-48A4-463C-9AA6-3663424993E2}"/>
                  </a:ext>
                </a:extLst>
              </p:cNvPr>
              <p:cNvGrpSpPr/>
              <p:nvPr/>
            </p:nvGrpSpPr>
            <p:grpSpPr>
              <a:xfrm>
                <a:off x="1757880" y="2164339"/>
                <a:ext cx="562129" cy="174631"/>
                <a:chOff x="2169053" y="3345052"/>
                <a:chExt cx="3313050" cy="1087556"/>
              </a:xfrm>
            </p:grpSpPr>
            <p:sp>
              <p:nvSpPr>
                <p:cNvPr id="95" name="正方形/長方形 94">
                  <a:extLst>
                    <a:ext uri="{FF2B5EF4-FFF2-40B4-BE49-F238E27FC236}">
                      <a16:creationId xmlns:a16="http://schemas.microsoft.com/office/drawing/2014/main" id="{B98E3B04-4BF6-4ACF-9072-DEBBA41DF04E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9CF693D3-1920-4A05-B68D-82124F4AB779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01" name="グループ化 100">
                    <a:extLst>
                      <a:ext uri="{FF2B5EF4-FFF2-40B4-BE49-F238E27FC236}">
                        <a16:creationId xmlns:a16="http://schemas.microsoft.com/office/drawing/2014/main" id="{DF455C8C-183E-4B08-98C3-E61AD48F47E6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114" name="フリーフォーム: 図形 113">
                      <a:extLst>
                        <a:ext uri="{FF2B5EF4-FFF2-40B4-BE49-F238E27FC236}">
                          <a16:creationId xmlns:a16="http://schemas.microsoft.com/office/drawing/2014/main" id="{839CE30D-3F5D-4A62-902E-BD6DEB3F418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15" name="フリーフォーム: 図形 114">
                      <a:extLst>
                        <a:ext uri="{FF2B5EF4-FFF2-40B4-BE49-F238E27FC236}">
                          <a16:creationId xmlns:a16="http://schemas.microsoft.com/office/drawing/2014/main" id="{AE8E10F5-6F2C-4CDC-A8EB-2F58FD835C8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16" name="フリーフォーム: 図形 115">
                      <a:extLst>
                        <a:ext uri="{FF2B5EF4-FFF2-40B4-BE49-F238E27FC236}">
                          <a16:creationId xmlns:a16="http://schemas.microsoft.com/office/drawing/2014/main" id="{B0585FB8-3819-40D6-A94E-37EBEC8B02E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17" name="フリーフォーム: 図形 116">
                      <a:extLst>
                        <a:ext uri="{FF2B5EF4-FFF2-40B4-BE49-F238E27FC236}">
                          <a16:creationId xmlns:a16="http://schemas.microsoft.com/office/drawing/2014/main" id="{0C06E205-1A8A-4871-A697-2A5C93CEC12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18" name="フリーフォーム: 図形 117">
                      <a:extLst>
                        <a:ext uri="{FF2B5EF4-FFF2-40B4-BE49-F238E27FC236}">
                          <a16:creationId xmlns:a16="http://schemas.microsoft.com/office/drawing/2014/main" id="{CF531866-CBF9-4335-A709-25DB400F4E5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19" name="フリーフォーム: 図形 118">
                      <a:extLst>
                        <a:ext uri="{FF2B5EF4-FFF2-40B4-BE49-F238E27FC236}">
                          <a16:creationId xmlns:a16="http://schemas.microsoft.com/office/drawing/2014/main" id="{CAFA8529-EA77-4570-BD8B-A1875C1371E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20" name="フリーフォーム: 図形 119">
                      <a:extLst>
                        <a:ext uri="{FF2B5EF4-FFF2-40B4-BE49-F238E27FC236}">
                          <a16:creationId xmlns:a16="http://schemas.microsoft.com/office/drawing/2014/main" id="{29729877-B430-4A71-B0E0-4CD921782EE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21" name="フリーフォーム: 図形 120">
                      <a:extLst>
                        <a:ext uri="{FF2B5EF4-FFF2-40B4-BE49-F238E27FC236}">
                          <a16:creationId xmlns:a16="http://schemas.microsoft.com/office/drawing/2014/main" id="{12DBB21F-303B-4B7E-81A0-3D8C11B21D1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22" name="フリーフォーム: 図形 121">
                      <a:extLst>
                        <a:ext uri="{FF2B5EF4-FFF2-40B4-BE49-F238E27FC236}">
                          <a16:creationId xmlns:a16="http://schemas.microsoft.com/office/drawing/2014/main" id="{2772495F-BC46-4633-99ED-91C6165B11B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02" name="グループ化 101">
                    <a:extLst>
                      <a:ext uri="{FF2B5EF4-FFF2-40B4-BE49-F238E27FC236}">
                        <a16:creationId xmlns:a16="http://schemas.microsoft.com/office/drawing/2014/main" id="{3603D64A-C979-42F9-B90C-F84079C6E572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105" name="フリーフォーム: 図形 104">
                      <a:extLst>
                        <a:ext uri="{FF2B5EF4-FFF2-40B4-BE49-F238E27FC236}">
                          <a16:creationId xmlns:a16="http://schemas.microsoft.com/office/drawing/2014/main" id="{E2EA6FE2-FEAC-4499-A205-88D74045068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06" name="フリーフォーム: 図形 105">
                      <a:extLst>
                        <a:ext uri="{FF2B5EF4-FFF2-40B4-BE49-F238E27FC236}">
                          <a16:creationId xmlns:a16="http://schemas.microsoft.com/office/drawing/2014/main" id="{41094E96-F5BA-42DD-8931-825521F12A1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07" name="フリーフォーム: 図形 106">
                      <a:extLst>
                        <a:ext uri="{FF2B5EF4-FFF2-40B4-BE49-F238E27FC236}">
                          <a16:creationId xmlns:a16="http://schemas.microsoft.com/office/drawing/2014/main" id="{76EA89AF-96D8-4AC6-B139-18107F85733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08" name="フリーフォーム: 図形 107">
                      <a:extLst>
                        <a:ext uri="{FF2B5EF4-FFF2-40B4-BE49-F238E27FC236}">
                          <a16:creationId xmlns:a16="http://schemas.microsoft.com/office/drawing/2014/main" id="{EF7F11A0-5B58-405D-BA26-1E74D2688EA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09" name="フリーフォーム: 図形 108">
                      <a:extLst>
                        <a:ext uri="{FF2B5EF4-FFF2-40B4-BE49-F238E27FC236}">
                          <a16:creationId xmlns:a16="http://schemas.microsoft.com/office/drawing/2014/main" id="{43334F4C-6830-4989-B111-36D62011A00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10" name="フリーフォーム: 図形 109">
                      <a:extLst>
                        <a:ext uri="{FF2B5EF4-FFF2-40B4-BE49-F238E27FC236}">
                          <a16:creationId xmlns:a16="http://schemas.microsoft.com/office/drawing/2014/main" id="{94B5169D-64D8-4AB5-84BE-AC77734421C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11" name="フリーフォーム: 図形 110">
                      <a:extLst>
                        <a:ext uri="{FF2B5EF4-FFF2-40B4-BE49-F238E27FC236}">
                          <a16:creationId xmlns:a16="http://schemas.microsoft.com/office/drawing/2014/main" id="{E5BE1B42-06A9-44E0-BCF2-B270EF847F1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12" name="フリーフォーム: 図形 111">
                      <a:extLst>
                        <a:ext uri="{FF2B5EF4-FFF2-40B4-BE49-F238E27FC236}">
                          <a16:creationId xmlns:a16="http://schemas.microsoft.com/office/drawing/2014/main" id="{C7FB05F6-6A71-4E52-90A7-40A68C7B27B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13" name="フリーフォーム: 図形 112">
                      <a:extLst>
                        <a:ext uri="{FF2B5EF4-FFF2-40B4-BE49-F238E27FC236}">
                          <a16:creationId xmlns:a16="http://schemas.microsoft.com/office/drawing/2014/main" id="{599735DC-3F3E-40DC-97E1-BCF119518F2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03" name="四角形: 上の 2 つの角を丸める 102">
                    <a:extLst>
                      <a:ext uri="{FF2B5EF4-FFF2-40B4-BE49-F238E27FC236}">
                        <a16:creationId xmlns:a16="http://schemas.microsoft.com/office/drawing/2014/main" id="{45888CA1-FA44-4E5F-B188-0F32C21F769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四角形: 上の 2 つの角を丸める 103">
                    <a:extLst>
                      <a:ext uri="{FF2B5EF4-FFF2-40B4-BE49-F238E27FC236}">
                        <a16:creationId xmlns:a16="http://schemas.microsoft.com/office/drawing/2014/main" id="{CCA9A144-B8FC-427C-8CC9-F9722B957ED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7" name="四角形: 角を丸くする 96">
                  <a:extLst>
                    <a:ext uri="{FF2B5EF4-FFF2-40B4-BE49-F238E27FC236}">
                      <a16:creationId xmlns:a16="http://schemas.microsoft.com/office/drawing/2014/main" id="{9C59AD35-F61F-42D8-BE8C-86A3F3E5EA3D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B8086B0D-3C32-4553-8A0B-CD2A2B18246F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631B60DC-E599-4CDC-89C6-58AE7494D6A5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四角形: 角を丸くする 99">
                  <a:extLst>
                    <a:ext uri="{FF2B5EF4-FFF2-40B4-BE49-F238E27FC236}">
                      <a16:creationId xmlns:a16="http://schemas.microsoft.com/office/drawing/2014/main" id="{61D139FB-D6A4-4FA9-A54F-208C5F8DDDCA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39B07B5D-6777-47EE-B215-0E9A7F87F84D}"/>
                  </a:ext>
                </a:extLst>
              </p:cNvPr>
              <p:cNvSpPr/>
              <p:nvPr/>
            </p:nvSpPr>
            <p:spPr>
              <a:xfrm rot="19800000">
                <a:off x="2325847" y="2234617"/>
                <a:ext cx="328779" cy="1167104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4428" h="1317661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1246" y="163649"/>
                      <a:pt x="334579" y="211948"/>
                    </a:cubicBezTo>
                    <a:cubicBezTo>
                      <a:pt x="317912" y="260247"/>
                      <a:pt x="298289" y="313674"/>
                      <a:pt x="246016" y="367595"/>
                    </a:cubicBezTo>
                    <a:lnTo>
                      <a:pt x="278805" y="1172526"/>
                    </a:lnTo>
                    <a:cubicBezTo>
                      <a:pt x="278805" y="1252683"/>
                      <a:pt x="226143" y="1317661"/>
                      <a:pt x="161180" y="1317661"/>
                    </a:cubicBezTo>
                    <a:lnTo>
                      <a:pt x="161181" y="1317660"/>
                    </a:lnTo>
                    <a:cubicBezTo>
                      <a:pt x="96218" y="1317660"/>
                      <a:pt x="43556" y="1252682"/>
                      <a:pt x="43556" y="1172525"/>
                    </a:cubicBezTo>
                    <a:lnTo>
                      <a:pt x="82540" y="380500"/>
                    </a:ln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A5EFE93B-DE2D-4801-8043-B954356CB625}"/>
                </a:ext>
              </a:extLst>
            </p:cNvPr>
            <p:cNvGrpSpPr/>
            <p:nvPr/>
          </p:nvGrpSpPr>
          <p:grpSpPr>
            <a:xfrm rot="20338119">
              <a:off x="8174459" y="2626973"/>
              <a:ext cx="202005" cy="205454"/>
              <a:chOff x="5397765" y="2736091"/>
              <a:chExt cx="260438" cy="205454"/>
            </a:xfrm>
          </p:grpSpPr>
          <p:sp>
            <p:nvSpPr>
              <p:cNvPr id="91" name="片側の 2 つの角を丸めた四角形 92">
                <a:extLst>
                  <a:ext uri="{FF2B5EF4-FFF2-40B4-BE49-F238E27FC236}">
                    <a16:creationId xmlns:a16="http://schemas.microsoft.com/office/drawing/2014/main" id="{EF34C053-05B0-4403-B2B3-4B31290F9A9C}"/>
                  </a:ext>
                </a:extLst>
              </p:cNvPr>
              <p:cNvSpPr/>
              <p:nvPr/>
            </p:nvSpPr>
            <p:spPr>
              <a:xfrm rot="10281136" flipH="1">
                <a:off x="5397765" y="2736091"/>
                <a:ext cx="260438" cy="205454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DE632B1C-C9B5-42B2-BEB6-0966842574EC}"/>
                  </a:ext>
                </a:extLst>
              </p:cNvPr>
              <p:cNvSpPr/>
              <p:nvPr/>
            </p:nvSpPr>
            <p:spPr>
              <a:xfrm rot="10281136" flipH="1">
                <a:off x="5398293" y="2772109"/>
                <a:ext cx="246243" cy="16352"/>
              </a:xfrm>
              <a:custGeom>
                <a:avLst/>
                <a:gdLst>
                  <a:gd name="connsiteX0" fmla="*/ 255758 w 260438"/>
                  <a:gd name="connsiteY0" fmla="*/ 28250 h 28250"/>
                  <a:gd name="connsiteX1" fmla="*/ 260438 w 260438"/>
                  <a:gd name="connsiteY1" fmla="*/ 16952 h 28250"/>
                  <a:gd name="connsiteX2" fmla="*/ 260438 w 260438"/>
                  <a:gd name="connsiteY2" fmla="*/ 0 h 28250"/>
                  <a:gd name="connsiteX3" fmla="*/ 0 w 260438"/>
                  <a:gd name="connsiteY3" fmla="*/ 0 h 28250"/>
                  <a:gd name="connsiteX4" fmla="*/ 0 w 260438"/>
                  <a:gd name="connsiteY4" fmla="*/ 16952 h 28250"/>
                  <a:gd name="connsiteX5" fmla="*/ 4680 w 260438"/>
                  <a:gd name="connsiteY5" fmla="*/ 28250 h 28250"/>
                  <a:gd name="connsiteX6" fmla="*/ 255758 w 260438"/>
                  <a:gd name="connsiteY6" fmla="*/ 28250 h 2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0438" h="28250">
                    <a:moveTo>
                      <a:pt x="255758" y="28250"/>
                    </a:moveTo>
                    <a:lnTo>
                      <a:pt x="260438" y="16952"/>
                    </a:lnTo>
                    <a:lnTo>
                      <a:pt x="260438" y="0"/>
                    </a:lnTo>
                    <a:lnTo>
                      <a:pt x="0" y="0"/>
                    </a:lnTo>
                    <a:lnTo>
                      <a:pt x="0" y="16952"/>
                    </a:lnTo>
                    <a:lnTo>
                      <a:pt x="4680" y="28250"/>
                    </a:lnTo>
                    <a:lnTo>
                      <a:pt x="255758" y="2825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44C5DC32-4CEA-407A-A884-92A67A37C1B4}"/>
                </a:ext>
              </a:extLst>
            </p:cNvPr>
            <p:cNvSpPr/>
            <p:nvPr/>
          </p:nvSpPr>
          <p:spPr>
            <a:xfrm rot="9000000">
              <a:off x="8310740" y="2673402"/>
              <a:ext cx="328839" cy="834242"/>
            </a:xfrm>
            <a:custGeom>
              <a:avLst/>
              <a:gdLst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93261 w 393261"/>
                <a:gd name="connsiteY7" fmla="*/ 885509 h 958385"/>
                <a:gd name="connsiteX8" fmla="*/ 348337 w 393261"/>
                <a:gd name="connsiteY8" fmla="*/ 885509 h 958385"/>
                <a:gd name="connsiteX9" fmla="*/ 348337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885509 h 958385"/>
                <a:gd name="connsiteX8" fmla="*/ 348337 w 393261"/>
                <a:gd name="connsiteY8" fmla="*/ 958385 h 958385"/>
                <a:gd name="connsiteX9" fmla="*/ 61979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958385 h 958385"/>
                <a:gd name="connsiteX8" fmla="*/ 61979 w 393261"/>
                <a:gd name="connsiteY8" fmla="*/ 958385 h 958385"/>
                <a:gd name="connsiteX0" fmla="*/ 61979 w 393261"/>
                <a:gd name="connsiteY0" fmla="*/ 958385 h 958385"/>
                <a:gd name="connsiteX1" fmla="*/ 0 w 393261"/>
                <a:gd name="connsiteY1" fmla="*/ 885509 h 958385"/>
                <a:gd name="connsiteX2" fmla="*/ 0 w 393261"/>
                <a:gd name="connsiteY2" fmla="*/ 193752 h 958385"/>
                <a:gd name="connsiteX3" fmla="*/ 193752 w 393261"/>
                <a:gd name="connsiteY3" fmla="*/ 0 h 958385"/>
                <a:gd name="connsiteX4" fmla="*/ 199509 w 393261"/>
                <a:gd name="connsiteY4" fmla="*/ 0 h 958385"/>
                <a:gd name="connsiteX5" fmla="*/ 393261 w 393261"/>
                <a:gd name="connsiteY5" fmla="*/ 193752 h 958385"/>
                <a:gd name="connsiteX6" fmla="*/ 348337 w 393261"/>
                <a:gd name="connsiteY6" fmla="*/ 958385 h 958385"/>
                <a:gd name="connsiteX7" fmla="*/ 61979 w 393261"/>
                <a:gd name="connsiteY7" fmla="*/ 958385 h 958385"/>
                <a:gd name="connsiteX0" fmla="*/ 61979 w 393261"/>
                <a:gd name="connsiteY0" fmla="*/ 958385 h 958385"/>
                <a:gd name="connsiteX1" fmla="*/ 0 w 393261"/>
                <a:gd name="connsiteY1" fmla="*/ 193752 h 958385"/>
                <a:gd name="connsiteX2" fmla="*/ 193752 w 393261"/>
                <a:gd name="connsiteY2" fmla="*/ 0 h 958385"/>
                <a:gd name="connsiteX3" fmla="*/ 199509 w 393261"/>
                <a:gd name="connsiteY3" fmla="*/ 0 h 958385"/>
                <a:gd name="connsiteX4" fmla="*/ 393261 w 393261"/>
                <a:gd name="connsiteY4" fmla="*/ 193752 h 958385"/>
                <a:gd name="connsiteX5" fmla="*/ 348337 w 393261"/>
                <a:gd name="connsiteY5" fmla="*/ 958385 h 958385"/>
                <a:gd name="connsiteX6" fmla="*/ 61979 w 393261"/>
                <a:gd name="connsiteY6" fmla="*/ 958385 h 958385"/>
                <a:gd name="connsiteX0" fmla="*/ 61979 w 393261"/>
                <a:gd name="connsiteY0" fmla="*/ 958385 h 969357"/>
                <a:gd name="connsiteX1" fmla="*/ 0 w 393261"/>
                <a:gd name="connsiteY1" fmla="*/ 193752 h 969357"/>
                <a:gd name="connsiteX2" fmla="*/ 193752 w 393261"/>
                <a:gd name="connsiteY2" fmla="*/ 0 h 969357"/>
                <a:gd name="connsiteX3" fmla="*/ 199509 w 393261"/>
                <a:gd name="connsiteY3" fmla="*/ 0 h 969357"/>
                <a:gd name="connsiteX4" fmla="*/ 393261 w 393261"/>
                <a:gd name="connsiteY4" fmla="*/ 193752 h 969357"/>
                <a:gd name="connsiteX5" fmla="*/ 348337 w 393261"/>
                <a:gd name="connsiteY5" fmla="*/ 958385 h 969357"/>
                <a:gd name="connsiteX6" fmla="*/ 61979 w 393261"/>
                <a:gd name="connsiteY6" fmla="*/ 958385 h 969357"/>
                <a:gd name="connsiteX0" fmla="*/ 61979 w 393261"/>
                <a:gd name="connsiteY0" fmla="*/ 958385 h 982530"/>
                <a:gd name="connsiteX1" fmla="*/ 0 w 393261"/>
                <a:gd name="connsiteY1" fmla="*/ 193752 h 982530"/>
                <a:gd name="connsiteX2" fmla="*/ 193752 w 393261"/>
                <a:gd name="connsiteY2" fmla="*/ 0 h 982530"/>
                <a:gd name="connsiteX3" fmla="*/ 199509 w 393261"/>
                <a:gd name="connsiteY3" fmla="*/ 0 h 982530"/>
                <a:gd name="connsiteX4" fmla="*/ 393261 w 393261"/>
                <a:gd name="connsiteY4" fmla="*/ 193752 h 982530"/>
                <a:gd name="connsiteX5" fmla="*/ 348337 w 393261"/>
                <a:gd name="connsiteY5" fmla="*/ 958385 h 982530"/>
                <a:gd name="connsiteX6" fmla="*/ 61979 w 393261"/>
                <a:gd name="connsiteY6" fmla="*/ 958385 h 982530"/>
                <a:gd name="connsiteX0" fmla="*/ 61979 w 393261"/>
                <a:gd name="connsiteY0" fmla="*/ 958385 h 1020107"/>
                <a:gd name="connsiteX1" fmla="*/ 0 w 393261"/>
                <a:gd name="connsiteY1" fmla="*/ 193752 h 1020107"/>
                <a:gd name="connsiteX2" fmla="*/ 193752 w 393261"/>
                <a:gd name="connsiteY2" fmla="*/ 0 h 1020107"/>
                <a:gd name="connsiteX3" fmla="*/ 199509 w 393261"/>
                <a:gd name="connsiteY3" fmla="*/ 0 h 1020107"/>
                <a:gd name="connsiteX4" fmla="*/ 393261 w 393261"/>
                <a:gd name="connsiteY4" fmla="*/ 193752 h 1020107"/>
                <a:gd name="connsiteX5" fmla="*/ 333158 w 393261"/>
                <a:gd name="connsiteY5" fmla="*/ 956222 h 1020107"/>
                <a:gd name="connsiteX6" fmla="*/ 61979 w 393261"/>
                <a:gd name="connsiteY6" fmla="*/ 958385 h 1020107"/>
                <a:gd name="connsiteX0" fmla="*/ 61979 w 393261"/>
                <a:gd name="connsiteY0" fmla="*/ 958385 h 1018921"/>
                <a:gd name="connsiteX1" fmla="*/ 0 w 393261"/>
                <a:gd name="connsiteY1" fmla="*/ 193752 h 1018921"/>
                <a:gd name="connsiteX2" fmla="*/ 193752 w 393261"/>
                <a:gd name="connsiteY2" fmla="*/ 0 h 1018921"/>
                <a:gd name="connsiteX3" fmla="*/ 199509 w 393261"/>
                <a:gd name="connsiteY3" fmla="*/ 0 h 1018921"/>
                <a:gd name="connsiteX4" fmla="*/ 393261 w 393261"/>
                <a:gd name="connsiteY4" fmla="*/ 193752 h 1018921"/>
                <a:gd name="connsiteX5" fmla="*/ 333158 w 393261"/>
                <a:gd name="connsiteY5" fmla="*/ 956222 h 1018921"/>
                <a:gd name="connsiteX6" fmla="*/ 61979 w 393261"/>
                <a:gd name="connsiteY6" fmla="*/ 958385 h 1018921"/>
                <a:gd name="connsiteX0" fmla="*/ 61979 w 393261"/>
                <a:gd name="connsiteY0" fmla="*/ 958385 h 1022284"/>
                <a:gd name="connsiteX1" fmla="*/ 0 w 393261"/>
                <a:gd name="connsiteY1" fmla="*/ 193752 h 1022284"/>
                <a:gd name="connsiteX2" fmla="*/ 193752 w 393261"/>
                <a:gd name="connsiteY2" fmla="*/ 0 h 1022284"/>
                <a:gd name="connsiteX3" fmla="*/ 199509 w 393261"/>
                <a:gd name="connsiteY3" fmla="*/ 0 h 1022284"/>
                <a:gd name="connsiteX4" fmla="*/ 393261 w 393261"/>
                <a:gd name="connsiteY4" fmla="*/ 193752 h 1022284"/>
                <a:gd name="connsiteX5" fmla="*/ 333158 w 393261"/>
                <a:gd name="connsiteY5" fmla="*/ 956222 h 1022284"/>
                <a:gd name="connsiteX6" fmla="*/ 61979 w 393261"/>
                <a:gd name="connsiteY6" fmla="*/ 958385 h 1022284"/>
                <a:gd name="connsiteX0" fmla="*/ 61979 w 393261"/>
                <a:gd name="connsiteY0" fmla="*/ 958385 h 986600"/>
                <a:gd name="connsiteX1" fmla="*/ 0 w 393261"/>
                <a:gd name="connsiteY1" fmla="*/ 193752 h 986600"/>
                <a:gd name="connsiteX2" fmla="*/ 193752 w 393261"/>
                <a:gd name="connsiteY2" fmla="*/ 0 h 986600"/>
                <a:gd name="connsiteX3" fmla="*/ 199509 w 393261"/>
                <a:gd name="connsiteY3" fmla="*/ 0 h 986600"/>
                <a:gd name="connsiteX4" fmla="*/ 393261 w 393261"/>
                <a:gd name="connsiteY4" fmla="*/ 193752 h 986600"/>
                <a:gd name="connsiteX5" fmla="*/ 333158 w 393261"/>
                <a:gd name="connsiteY5" fmla="*/ 956222 h 986600"/>
                <a:gd name="connsiteX6" fmla="*/ 61979 w 393261"/>
                <a:gd name="connsiteY6" fmla="*/ 958385 h 98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261" h="986600">
                  <a:moveTo>
                    <a:pt x="61979" y="958385"/>
                  </a:moveTo>
                  <a:cubicBezTo>
                    <a:pt x="20562" y="914154"/>
                    <a:pt x="20660" y="448630"/>
                    <a:pt x="0" y="193752"/>
                  </a:cubicBezTo>
                  <a:cubicBezTo>
                    <a:pt x="0" y="86746"/>
                    <a:pt x="86746" y="0"/>
                    <a:pt x="193752" y="0"/>
                  </a:cubicBezTo>
                  <a:lnTo>
                    <a:pt x="199509" y="0"/>
                  </a:lnTo>
                  <a:cubicBezTo>
                    <a:pt x="306515" y="0"/>
                    <a:pt x="393261" y="86746"/>
                    <a:pt x="393261" y="193752"/>
                  </a:cubicBezTo>
                  <a:cubicBezTo>
                    <a:pt x="378286" y="448630"/>
                    <a:pt x="359174" y="923080"/>
                    <a:pt x="333158" y="956222"/>
                  </a:cubicBezTo>
                  <a:cubicBezTo>
                    <a:pt x="307142" y="989364"/>
                    <a:pt x="103396" y="1002616"/>
                    <a:pt x="61979" y="95838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189DC836-42D3-4257-85E9-67766F9E7EA9}"/>
              </a:ext>
            </a:extLst>
          </p:cNvPr>
          <p:cNvGrpSpPr/>
          <p:nvPr/>
        </p:nvGrpSpPr>
        <p:grpSpPr>
          <a:xfrm>
            <a:off x="1374304" y="1140658"/>
            <a:ext cx="1371792" cy="2394741"/>
            <a:chOff x="1374304" y="1140658"/>
            <a:chExt cx="1371792" cy="2394741"/>
          </a:xfrm>
        </p:grpSpPr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817BFF68-1D05-4C3B-AD29-5E16FEC24567}"/>
                </a:ext>
              </a:extLst>
            </p:cNvPr>
            <p:cNvGrpSpPr/>
            <p:nvPr/>
          </p:nvGrpSpPr>
          <p:grpSpPr>
            <a:xfrm>
              <a:off x="1374304" y="1140658"/>
              <a:ext cx="1297181" cy="2394741"/>
              <a:chOff x="1374304" y="1140658"/>
              <a:chExt cx="1297181" cy="2394741"/>
            </a:xfrm>
          </p:grpSpPr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3340AB57-5127-4D4D-89E9-3955B7E01149}"/>
                  </a:ext>
                </a:extLst>
              </p:cNvPr>
              <p:cNvSpPr/>
              <p:nvPr/>
            </p:nvSpPr>
            <p:spPr>
              <a:xfrm>
                <a:off x="1788975" y="2282020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EEFC96BF-A96B-4C11-B2F6-4A4056F0ABDE}"/>
                  </a:ext>
                </a:extLst>
              </p:cNvPr>
              <p:cNvSpPr/>
              <p:nvPr/>
            </p:nvSpPr>
            <p:spPr>
              <a:xfrm>
                <a:off x="1456507" y="2618490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C7206FDE-8FE7-475A-B209-3A756A1B17C3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213" name="円/楕円 373">
                  <a:extLst>
                    <a:ext uri="{FF2B5EF4-FFF2-40B4-BE49-F238E27FC236}">
                      <a16:creationId xmlns:a16="http://schemas.microsoft.com/office/drawing/2014/main" id="{0D5573D7-E18A-4668-8072-72B5EBD6F852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月 823">
                  <a:extLst>
                    <a:ext uri="{FF2B5EF4-FFF2-40B4-BE49-F238E27FC236}">
                      <a16:creationId xmlns:a16="http://schemas.microsoft.com/office/drawing/2014/main" id="{141A67EE-7355-4544-9A94-6904344A03AF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月 823">
                  <a:extLst>
                    <a:ext uri="{FF2B5EF4-FFF2-40B4-BE49-F238E27FC236}">
                      <a16:creationId xmlns:a16="http://schemas.microsoft.com/office/drawing/2014/main" id="{9EAC2F44-E3FB-4DB9-A9F9-DBFFE90F69E8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F75DEF29-6189-4D97-ACCF-20FF33AE9C18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26" name="グループ化 225">
                    <a:extLst>
                      <a:ext uri="{FF2B5EF4-FFF2-40B4-BE49-F238E27FC236}">
                        <a16:creationId xmlns:a16="http://schemas.microsoft.com/office/drawing/2014/main" id="{B9E25119-9CFB-4741-A66F-7ABA80D50FB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31" name="円/楕円 407">
                      <a:extLst>
                        <a:ext uri="{FF2B5EF4-FFF2-40B4-BE49-F238E27FC236}">
                          <a16:creationId xmlns:a16="http://schemas.microsoft.com/office/drawing/2014/main" id="{A41DAD65-471E-46D9-9356-88675E7E2A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2" name="円/楕円 408">
                      <a:extLst>
                        <a:ext uri="{FF2B5EF4-FFF2-40B4-BE49-F238E27FC236}">
                          <a16:creationId xmlns:a16="http://schemas.microsoft.com/office/drawing/2014/main" id="{00FFEBBB-A272-4F9E-8EE5-337DB1B85C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7" name="グループ化 226">
                    <a:extLst>
                      <a:ext uri="{FF2B5EF4-FFF2-40B4-BE49-F238E27FC236}">
                        <a16:creationId xmlns:a16="http://schemas.microsoft.com/office/drawing/2014/main" id="{7F363611-3E8F-48AC-A87E-FDA9978D903E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9" name="円/楕円 405">
                      <a:extLst>
                        <a:ext uri="{FF2B5EF4-FFF2-40B4-BE49-F238E27FC236}">
                          <a16:creationId xmlns:a16="http://schemas.microsoft.com/office/drawing/2014/main" id="{767F310B-5F6C-46DA-9646-3F01B0EE1B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0" name="円/楕円 406">
                      <a:extLst>
                        <a:ext uri="{FF2B5EF4-FFF2-40B4-BE49-F238E27FC236}">
                          <a16:creationId xmlns:a16="http://schemas.microsoft.com/office/drawing/2014/main" id="{327AD2D0-4E60-406D-A295-259F80D4B1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8" name="円/楕円 404">
                    <a:extLst>
                      <a:ext uri="{FF2B5EF4-FFF2-40B4-BE49-F238E27FC236}">
                        <a16:creationId xmlns:a16="http://schemas.microsoft.com/office/drawing/2014/main" id="{48D5619C-7C55-473E-ACC1-0C869DF13C4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7" name="円/楕円 27">
                  <a:extLst>
                    <a:ext uri="{FF2B5EF4-FFF2-40B4-BE49-F238E27FC236}">
                      <a16:creationId xmlns:a16="http://schemas.microsoft.com/office/drawing/2014/main" id="{A3528FB1-B470-4411-895D-9BAB39B40350}"/>
                    </a:ext>
                  </a:extLst>
                </p:cNvPr>
                <p:cNvSpPr/>
                <p:nvPr/>
              </p:nvSpPr>
              <p:spPr>
                <a:xfrm rot="10800000">
                  <a:off x="448650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7">
                  <a:extLst>
                    <a:ext uri="{FF2B5EF4-FFF2-40B4-BE49-F238E27FC236}">
                      <a16:creationId xmlns:a16="http://schemas.microsoft.com/office/drawing/2014/main" id="{CE0DBBEC-CD33-4EED-9F34-DB1ED502FE30}"/>
                    </a:ext>
                  </a:extLst>
                </p:cNvPr>
                <p:cNvSpPr/>
                <p:nvPr/>
              </p:nvSpPr>
              <p:spPr>
                <a:xfrm rot="10800000">
                  <a:off x="501737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正方形/長方形 67">
                  <a:extLst>
                    <a:ext uri="{FF2B5EF4-FFF2-40B4-BE49-F238E27FC236}">
                      <a16:creationId xmlns:a16="http://schemas.microsoft.com/office/drawing/2014/main" id="{B503F2E1-4E83-4150-AF30-E8AA1428E540}"/>
                    </a:ext>
                  </a:extLst>
                </p:cNvPr>
                <p:cNvSpPr/>
                <p:nvPr/>
              </p:nvSpPr>
              <p:spPr>
                <a:xfrm>
                  <a:off x="4882157" y="1872387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月 219">
                  <a:extLst>
                    <a:ext uri="{FF2B5EF4-FFF2-40B4-BE49-F238E27FC236}">
                      <a16:creationId xmlns:a16="http://schemas.microsoft.com/office/drawing/2014/main" id="{3616F3BB-9600-41A3-A629-8AF28D4D884D}"/>
                    </a:ext>
                  </a:extLst>
                </p:cNvPr>
                <p:cNvSpPr/>
                <p:nvPr/>
              </p:nvSpPr>
              <p:spPr>
                <a:xfrm rot="900000">
                  <a:off x="4361852" y="1113904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1" name="円/楕円 388">
                  <a:extLst>
                    <a:ext uri="{FF2B5EF4-FFF2-40B4-BE49-F238E27FC236}">
                      <a16:creationId xmlns:a16="http://schemas.microsoft.com/office/drawing/2014/main" id="{A7BC24C1-4A0F-4A85-B64E-B99ACF82E985}"/>
                    </a:ext>
                  </a:extLst>
                </p:cNvPr>
                <p:cNvSpPr/>
                <p:nvPr/>
              </p:nvSpPr>
              <p:spPr>
                <a:xfrm>
                  <a:off x="4577645" y="1668224"/>
                  <a:ext cx="158140" cy="457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" name="円/楕円 389">
                  <a:extLst>
                    <a:ext uri="{FF2B5EF4-FFF2-40B4-BE49-F238E27FC236}">
                      <a16:creationId xmlns:a16="http://schemas.microsoft.com/office/drawing/2014/main" id="{27C2BE1D-612D-4983-9956-07D18D82AD2A}"/>
                    </a:ext>
                  </a:extLst>
                </p:cNvPr>
                <p:cNvSpPr/>
                <p:nvPr/>
              </p:nvSpPr>
              <p:spPr>
                <a:xfrm>
                  <a:off x="5087654" y="1668224"/>
                  <a:ext cx="158140" cy="457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3" name="月 222">
                  <a:extLst>
                    <a:ext uri="{FF2B5EF4-FFF2-40B4-BE49-F238E27FC236}">
                      <a16:creationId xmlns:a16="http://schemas.microsoft.com/office/drawing/2014/main" id="{4B1D2607-259B-4FE4-BA19-D72AC7CF886A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月 223">
                  <a:extLst>
                    <a:ext uri="{FF2B5EF4-FFF2-40B4-BE49-F238E27FC236}">
                      <a16:creationId xmlns:a16="http://schemas.microsoft.com/office/drawing/2014/main" id="{BDBAE8A6-B6F2-48F3-A1E1-65B7C72E11D5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5" name="月 224">
                  <a:extLst>
                    <a:ext uri="{FF2B5EF4-FFF2-40B4-BE49-F238E27FC236}">
                      <a16:creationId xmlns:a16="http://schemas.microsoft.com/office/drawing/2014/main" id="{0A27FF34-7691-42DF-84B9-1B373214EB36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4" name="片側の 2 つの角を丸めた四角形 144">
                <a:extLst>
                  <a:ext uri="{FF2B5EF4-FFF2-40B4-BE49-F238E27FC236}">
                    <a16:creationId xmlns:a16="http://schemas.microsoft.com/office/drawing/2014/main" id="{26217B4F-16EC-490B-BA6A-52347A1EF8C7}"/>
                  </a:ext>
                </a:extLst>
              </p:cNvPr>
              <p:cNvSpPr/>
              <p:nvPr/>
            </p:nvSpPr>
            <p:spPr>
              <a:xfrm>
                <a:off x="1540450" y="2514473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50B1452E-5C5C-49B6-BCF0-90B2BCB3C69B}"/>
                  </a:ext>
                </a:extLst>
              </p:cNvPr>
              <p:cNvSpPr/>
              <p:nvPr/>
            </p:nvSpPr>
            <p:spPr>
              <a:xfrm>
                <a:off x="1980590" y="3354340"/>
                <a:ext cx="85725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二等辺三角形 195">
                <a:extLst>
                  <a:ext uri="{FF2B5EF4-FFF2-40B4-BE49-F238E27FC236}">
                    <a16:creationId xmlns:a16="http://schemas.microsoft.com/office/drawing/2014/main" id="{3E7633CA-41EB-4B33-850C-9E8AED2CC6E7}"/>
                  </a:ext>
                </a:extLst>
              </p:cNvPr>
              <p:cNvSpPr/>
              <p:nvPr/>
            </p:nvSpPr>
            <p:spPr>
              <a:xfrm rot="10800000">
                <a:off x="1820839" y="2514471"/>
                <a:ext cx="409782" cy="69611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2776DC92-6BC8-4336-A305-51A233EBFC42}"/>
                  </a:ext>
                </a:extLst>
              </p:cNvPr>
              <p:cNvSpPr/>
              <p:nvPr/>
            </p:nvSpPr>
            <p:spPr>
              <a:xfrm>
                <a:off x="1704628" y="2514472"/>
                <a:ext cx="641144" cy="177183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4824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87674" y="124824"/>
                    </a:lnTo>
                    <a:lnTo>
                      <a:pt x="319796" y="13583"/>
                    </a:lnTo>
                    <a:lnTo>
                      <a:pt x="151917" y="124824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80B4D3A0-60B9-4CC0-8BEC-54444E8290A8}"/>
                  </a:ext>
                </a:extLst>
              </p:cNvPr>
              <p:cNvSpPr/>
              <p:nvPr/>
            </p:nvSpPr>
            <p:spPr>
              <a:xfrm rot="10800000">
                <a:off x="1610708" y="2514473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9477AA6B-FFC8-40F2-9560-27E304868A8E}"/>
                  </a:ext>
                </a:extLst>
              </p:cNvPr>
              <p:cNvGrpSpPr/>
              <p:nvPr/>
            </p:nvGrpSpPr>
            <p:grpSpPr>
              <a:xfrm>
                <a:off x="1839481" y="2532981"/>
                <a:ext cx="366290" cy="289145"/>
                <a:chOff x="1540248" y="2990850"/>
                <a:chExt cx="419939" cy="331498"/>
              </a:xfrm>
            </p:grpSpPr>
            <p:grpSp>
              <p:nvGrpSpPr>
                <p:cNvPr id="200" name="グループ化 199">
                  <a:extLst>
                    <a:ext uri="{FF2B5EF4-FFF2-40B4-BE49-F238E27FC236}">
                      <a16:creationId xmlns:a16="http://schemas.microsoft.com/office/drawing/2014/main" id="{778EBEF9-1DA2-44BF-871B-C08E5609D7AC}"/>
                    </a:ext>
                  </a:extLst>
                </p:cNvPr>
                <p:cNvGrpSpPr/>
                <p:nvPr/>
              </p:nvGrpSpPr>
              <p:grpSpPr>
                <a:xfrm rot="17534486">
                  <a:off x="1540566" y="3098314"/>
                  <a:ext cx="279419" cy="168288"/>
                  <a:chOff x="2147800" y="2981327"/>
                  <a:chExt cx="1443125" cy="881064"/>
                </a:xfrm>
              </p:grpSpPr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C19C39DB-FA1E-452D-991D-73EF476D496A}"/>
                      </a:ext>
                    </a:extLst>
                  </p:cNvPr>
                  <p:cNvSpPr/>
                  <p:nvPr/>
                </p:nvSpPr>
                <p:spPr>
                  <a:xfrm>
                    <a:off x="2147800" y="2981327"/>
                    <a:ext cx="1443125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" name="フリーフォーム: 図形 211">
                    <a:extLst>
                      <a:ext uri="{FF2B5EF4-FFF2-40B4-BE49-F238E27FC236}">
                        <a16:creationId xmlns:a16="http://schemas.microsoft.com/office/drawing/2014/main" id="{C98E2FD4-9D9D-4D64-9627-B674FCB66A1E}"/>
                      </a:ext>
                    </a:extLst>
                  </p:cNvPr>
                  <p:cNvSpPr/>
                  <p:nvPr/>
                </p:nvSpPr>
                <p:spPr>
                  <a:xfrm>
                    <a:off x="2412307" y="3148020"/>
                    <a:ext cx="1095548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1" name="グループ化 200">
                  <a:extLst>
                    <a:ext uri="{FF2B5EF4-FFF2-40B4-BE49-F238E27FC236}">
                      <a16:creationId xmlns:a16="http://schemas.microsoft.com/office/drawing/2014/main" id="{1A9B95A7-0BC9-4AD6-8A76-38C8A8B65C3D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DC906BB5-9B1F-4387-BD47-C34D17DB776F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AC1A1CBB-A673-4131-BC50-0692D0F65F59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2" name="グループ化 201">
                  <a:extLst>
                    <a:ext uri="{FF2B5EF4-FFF2-40B4-BE49-F238E27FC236}">
                      <a16:creationId xmlns:a16="http://schemas.microsoft.com/office/drawing/2014/main" id="{97E56C1A-EB24-44E2-9149-32ABB1037F18}"/>
                    </a:ext>
                  </a:extLst>
                </p:cNvPr>
                <p:cNvGrpSpPr/>
                <p:nvPr/>
              </p:nvGrpSpPr>
              <p:grpSpPr>
                <a:xfrm>
                  <a:off x="1540248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5A67637C-A9F5-462B-9FD2-268EB9153197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フリーフォーム: 図形 207">
                    <a:extLst>
                      <a:ext uri="{FF2B5EF4-FFF2-40B4-BE49-F238E27FC236}">
                        <a16:creationId xmlns:a16="http://schemas.microsoft.com/office/drawing/2014/main" id="{25465772-1E6F-4A4A-AA6A-E2873589140A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3" name="グループ化 202">
                  <a:extLst>
                    <a:ext uri="{FF2B5EF4-FFF2-40B4-BE49-F238E27FC236}">
                      <a16:creationId xmlns:a16="http://schemas.microsoft.com/office/drawing/2014/main" id="{10BCAEF5-E117-42A2-B661-9D955B8D7C5C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6D5430C3-DF53-4FEE-BCC1-7844E3908C4C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826D910A-7EEB-4FA5-9426-23DA1961BB81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4" name="四角形: 角を丸くする 203">
                  <a:extLst>
                    <a:ext uri="{FF2B5EF4-FFF2-40B4-BE49-F238E27FC236}">
                      <a16:creationId xmlns:a16="http://schemas.microsoft.com/office/drawing/2014/main" id="{628E46FE-DFAB-4105-81D7-B07E42C5B064}"/>
                    </a:ext>
                  </a:extLst>
                </p:cNvPr>
                <p:cNvSpPr/>
                <p:nvPr/>
              </p:nvSpPr>
              <p:spPr>
                <a:xfrm>
                  <a:off x="1702401" y="3020273"/>
                  <a:ext cx="99137" cy="109729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54903E18-92DB-4CCC-AD83-C35D52C5B4D0}"/>
                </a:ext>
              </a:extLst>
            </p:cNvPr>
            <p:cNvGrpSpPr/>
            <p:nvPr/>
          </p:nvGrpSpPr>
          <p:grpSpPr>
            <a:xfrm>
              <a:off x="1747356" y="2138550"/>
              <a:ext cx="998740" cy="1307531"/>
              <a:chOff x="2772866" y="2186110"/>
              <a:chExt cx="998740" cy="1307531"/>
            </a:xfrm>
          </p:grpSpPr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BC48984B-0D36-47A8-B312-2B746F97A49A}"/>
                  </a:ext>
                </a:extLst>
              </p:cNvPr>
              <p:cNvGrpSpPr/>
              <p:nvPr/>
            </p:nvGrpSpPr>
            <p:grpSpPr>
              <a:xfrm>
                <a:off x="2772866" y="2186110"/>
                <a:ext cx="896746" cy="1237382"/>
                <a:chOff x="1757880" y="2164339"/>
                <a:chExt cx="896746" cy="1237382"/>
              </a:xfrm>
            </p:grpSpPr>
            <p:grpSp>
              <p:nvGrpSpPr>
                <p:cNvPr id="161" name="グループ化 160">
                  <a:extLst>
                    <a:ext uri="{FF2B5EF4-FFF2-40B4-BE49-F238E27FC236}">
                      <a16:creationId xmlns:a16="http://schemas.microsoft.com/office/drawing/2014/main" id="{992C68ED-D1F7-4B02-976D-0A58D78F19B4}"/>
                    </a:ext>
                  </a:extLst>
                </p:cNvPr>
                <p:cNvGrpSpPr/>
                <p:nvPr/>
              </p:nvGrpSpPr>
              <p:grpSpPr>
                <a:xfrm>
                  <a:off x="1757880" y="2164339"/>
                  <a:ext cx="562129" cy="174631"/>
                  <a:chOff x="2169053" y="3345052"/>
                  <a:chExt cx="3313050" cy="1087556"/>
                </a:xfrm>
              </p:grpSpPr>
              <p:sp>
                <p:nvSpPr>
                  <p:cNvPr id="163" name="正方形/長方形 162">
                    <a:extLst>
                      <a:ext uri="{FF2B5EF4-FFF2-40B4-BE49-F238E27FC236}">
                        <a16:creationId xmlns:a16="http://schemas.microsoft.com/office/drawing/2014/main" id="{FB3DEBF0-86C1-45F6-A6E5-1C2A4E0F27BE}"/>
                      </a:ext>
                    </a:extLst>
                  </p:cNvPr>
                  <p:cNvSpPr/>
                  <p:nvPr/>
                </p:nvSpPr>
                <p:spPr>
                  <a:xfrm>
                    <a:off x="2292997" y="3433896"/>
                    <a:ext cx="3012427" cy="459694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64" name="グループ化 163">
                    <a:extLst>
                      <a:ext uri="{FF2B5EF4-FFF2-40B4-BE49-F238E27FC236}">
                        <a16:creationId xmlns:a16="http://schemas.microsoft.com/office/drawing/2014/main" id="{F437A051-E40E-4C2B-8A9A-DE2304C88908}"/>
                      </a:ext>
                    </a:extLst>
                  </p:cNvPr>
                  <p:cNvGrpSpPr/>
                  <p:nvPr/>
                </p:nvGrpSpPr>
                <p:grpSpPr>
                  <a:xfrm>
                    <a:off x="2169053" y="3422654"/>
                    <a:ext cx="3275119" cy="479422"/>
                    <a:chOff x="344380" y="3242636"/>
                    <a:chExt cx="8494310" cy="1243423"/>
                  </a:xfrm>
                  <a:solidFill>
                    <a:schemeClr val="bg1">
                      <a:lumMod val="85000"/>
                    </a:schemeClr>
                  </a:solidFill>
                </p:grpSpPr>
                <p:grpSp>
                  <p:nvGrpSpPr>
                    <p:cNvPr id="169" name="グループ化 168">
                      <a:extLst>
                        <a:ext uri="{FF2B5EF4-FFF2-40B4-BE49-F238E27FC236}">
                          <a16:creationId xmlns:a16="http://schemas.microsoft.com/office/drawing/2014/main" id="{856DF6EA-0137-41E0-A75C-BE89DAC88AD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18791" y="3271794"/>
                      <a:ext cx="3952500" cy="1192256"/>
                      <a:chOff x="646516" y="3532144"/>
                      <a:chExt cx="7950199" cy="1622139"/>
                    </a:xfrm>
                    <a:grpFill/>
                  </p:grpSpPr>
                  <p:sp>
                    <p:nvSpPr>
                      <p:cNvPr id="182" name="フリーフォーム: 図形 181">
                        <a:extLst>
                          <a:ext uri="{FF2B5EF4-FFF2-40B4-BE49-F238E27FC236}">
                            <a16:creationId xmlns:a16="http://schemas.microsoft.com/office/drawing/2014/main" id="{14788441-A04D-4082-9B44-9CB43C4E7292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1587837" y="3752826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3" name="フリーフォーム: 図形 182">
                        <a:extLst>
                          <a:ext uri="{FF2B5EF4-FFF2-40B4-BE49-F238E27FC236}">
                            <a16:creationId xmlns:a16="http://schemas.microsoft.com/office/drawing/2014/main" id="{2C7EA4CF-8064-49FF-B472-E87A97C332B6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2393070" y="3377852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4" name="フリーフォーム: 図形 183">
                        <a:extLst>
                          <a:ext uri="{FF2B5EF4-FFF2-40B4-BE49-F238E27FC236}">
                            <a16:creationId xmlns:a16="http://schemas.microsoft.com/office/drawing/2014/main" id="{D69222B7-EA1B-466E-A06D-354D21F7EEC4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3183275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5" name="フリーフォーム: 図形 184">
                        <a:extLst>
                          <a:ext uri="{FF2B5EF4-FFF2-40B4-BE49-F238E27FC236}">
                            <a16:creationId xmlns:a16="http://schemas.microsoft.com/office/drawing/2014/main" id="{CD1645E5-DF44-4983-BE98-CAD672728323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3988508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6" name="フリーフォーム: 図形 185">
                        <a:extLst>
                          <a:ext uri="{FF2B5EF4-FFF2-40B4-BE49-F238E27FC236}">
                            <a16:creationId xmlns:a16="http://schemas.microsoft.com/office/drawing/2014/main" id="{7DED8B06-1F9F-43F9-B0EF-8C6EDE776806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4794588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7" name="フリーフォーム: 図形 186">
                        <a:extLst>
                          <a:ext uri="{FF2B5EF4-FFF2-40B4-BE49-F238E27FC236}">
                            <a16:creationId xmlns:a16="http://schemas.microsoft.com/office/drawing/2014/main" id="{901BBF3C-07CC-4FEA-B6CD-961AAFB5D9F2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5599821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8" name="フリーフォーム: 図形 187">
                        <a:extLst>
                          <a:ext uri="{FF2B5EF4-FFF2-40B4-BE49-F238E27FC236}">
                            <a16:creationId xmlns:a16="http://schemas.microsoft.com/office/drawing/2014/main" id="{34E2D20D-D02C-4B16-8A20-380C13D4BCD6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6390026" y="3752828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9" name="フリーフォーム: 図形 188">
                        <a:extLst>
                          <a:ext uri="{FF2B5EF4-FFF2-40B4-BE49-F238E27FC236}">
                            <a16:creationId xmlns:a16="http://schemas.microsoft.com/office/drawing/2014/main" id="{9F21868C-E4E5-46EA-9383-6734FA7E05D3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7195259" y="3377854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90" name="フリーフォーム: 図形 189">
                        <a:extLst>
                          <a:ext uri="{FF2B5EF4-FFF2-40B4-BE49-F238E27FC236}">
                            <a16:creationId xmlns:a16="http://schemas.microsoft.com/office/drawing/2014/main" id="{E6BF7B52-2700-4F06-B307-DF4D3ECB43FE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800808" y="3377854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170" name="グループ化 169">
                      <a:extLst>
                        <a:ext uri="{FF2B5EF4-FFF2-40B4-BE49-F238E27FC236}">
                          <a16:creationId xmlns:a16="http://schemas.microsoft.com/office/drawing/2014/main" id="{34D6EC55-4E76-42D4-AD6B-89A8E7D640B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98589" y="3271794"/>
                      <a:ext cx="3967345" cy="1192256"/>
                      <a:chOff x="1433545" y="3532144"/>
                      <a:chExt cx="7980058" cy="1622139"/>
                    </a:xfrm>
                    <a:grpFill/>
                  </p:grpSpPr>
                  <p:sp>
                    <p:nvSpPr>
                      <p:cNvPr id="173" name="フリーフォーム: 図形 172">
                        <a:extLst>
                          <a:ext uri="{FF2B5EF4-FFF2-40B4-BE49-F238E27FC236}">
                            <a16:creationId xmlns:a16="http://schemas.microsoft.com/office/drawing/2014/main" id="{B2A4F883-F65A-492A-8B5B-98493E7C4E4C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1587837" y="3752826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74" name="フリーフォーム: 図形 173">
                        <a:extLst>
                          <a:ext uri="{FF2B5EF4-FFF2-40B4-BE49-F238E27FC236}">
                            <a16:creationId xmlns:a16="http://schemas.microsoft.com/office/drawing/2014/main" id="{9F2452F2-CE7C-4D11-B4CE-576FB33C6E5A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2393070" y="3377852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75" name="フリーフォーム: 図形 174">
                        <a:extLst>
                          <a:ext uri="{FF2B5EF4-FFF2-40B4-BE49-F238E27FC236}">
                            <a16:creationId xmlns:a16="http://schemas.microsoft.com/office/drawing/2014/main" id="{8FF79819-4D7E-4B8E-858D-CE554A41E779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3183275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76" name="フリーフォーム: 図形 175">
                        <a:extLst>
                          <a:ext uri="{FF2B5EF4-FFF2-40B4-BE49-F238E27FC236}">
                            <a16:creationId xmlns:a16="http://schemas.microsoft.com/office/drawing/2014/main" id="{951F0043-AFB9-4F3F-ABA8-8A707EA56536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3988508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77" name="フリーフォーム: 図形 176">
                        <a:extLst>
                          <a:ext uri="{FF2B5EF4-FFF2-40B4-BE49-F238E27FC236}">
                            <a16:creationId xmlns:a16="http://schemas.microsoft.com/office/drawing/2014/main" id="{D0B4B384-950E-4531-9C70-DA417BACB304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4794588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78" name="フリーフォーム: 図形 177">
                        <a:extLst>
                          <a:ext uri="{FF2B5EF4-FFF2-40B4-BE49-F238E27FC236}">
                            <a16:creationId xmlns:a16="http://schemas.microsoft.com/office/drawing/2014/main" id="{72D4E9DF-89E0-4E30-8F91-A96BC66005BF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5599821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79" name="フリーフォーム: 図形 178">
                        <a:extLst>
                          <a:ext uri="{FF2B5EF4-FFF2-40B4-BE49-F238E27FC236}">
                            <a16:creationId xmlns:a16="http://schemas.microsoft.com/office/drawing/2014/main" id="{56A1E55A-B7C0-434C-AAE3-C0E42D272547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6390026" y="3752828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0" name="フリーフォーム: 図形 179">
                        <a:extLst>
                          <a:ext uri="{FF2B5EF4-FFF2-40B4-BE49-F238E27FC236}">
                            <a16:creationId xmlns:a16="http://schemas.microsoft.com/office/drawing/2014/main" id="{B77FCE28-3BA8-45B8-891E-E61190370B32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7195259" y="3377854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1" name="フリーフォーム: 図形 180">
                        <a:extLst>
                          <a:ext uri="{FF2B5EF4-FFF2-40B4-BE49-F238E27FC236}">
                            <a16:creationId xmlns:a16="http://schemas.microsoft.com/office/drawing/2014/main" id="{97A7A318-76CB-4F23-9E94-BF8D1B2E9D30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8012148" y="3752827"/>
                        <a:ext cx="1247162" cy="1555749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71" name="四角形: 上の 2 つの角を丸める 170">
                      <a:extLst>
                        <a:ext uri="{FF2B5EF4-FFF2-40B4-BE49-F238E27FC236}">
                          <a16:creationId xmlns:a16="http://schemas.microsoft.com/office/drawing/2014/main" id="{8A4AFB2A-7B50-4852-A947-611EEDBC811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49760" y="3445483"/>
                      <a:ext cx="1235196" cy="845956"/>
                    </a:xfrm>
                    <a:prstGeom prst="round2Same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2" name="四角形: 上の 2 つの角を丸める 171">
                      <a:extLst>
                        <a:ext uri="{FF2B5EF4-FFF2-40B4-BE49-F238E27FC236}">
                          <a16:creationId xmlns:a16="http://schemas.microsoft.com/office/drawing/2014/main" id="{67BBC98E-062A-471C-82A7-ABB8AD68DDD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96770" y="3438600"/>
                      <a:ext cx="1237883" cy="845956"/>
                    </a:xfrm>
                    <a:prstGeom prst="round2Same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5" name="四角形: 角を丸くする 164">
                    <a:extLst>
                      <a:ext uri="{FF2B5EF4-FFF2-40B4-BE49-F238E27FC236}">
                        <a16:creationId xmlns:a16="http://schemas.microsoft.com/office/drawing/2014/main" id="{14454F0D-A4D0-4AFA-AE95-E397ED70252A}"/>
                      </a:ext>
                    </a:extLst>
                  </p:cNvPr>
                  <p:cNvSpPr/>
                  <p:nvPr/>
                </p:nvSpPr>
                <p:spPr>
                  <a:xfrm>
                    <a:off x="4761268" y="3410742"/>
                    <a:ext cx="345303" cy="504029"/>
                  </a:xfrm>
                  <a:prstGeom prst="roundRect">
                    <a:avLst>
                      <a:gd name="adj" fmla="val 666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0367B314-9B79-4A2F-A6F5-89AC5740BE3A}"/>
                      </a:ext>
                    </a:extLst>
                  </p:cNvPr>
                  <p:cNvSpPr/>
                  <p:nvPr/>
                </p:nvSpPr>
                <p:spPr>
                  <a:xfrm>
                    <a:off x="4688220" y="3345052"/>
                    <a:ext cx="632482" cy="632482"/>
                  </a:xfrm>
                  <a:custGeom>
                    <a:avLst/>
                    <a:gdLst>
                      <a:gd name="connsiteX0" fmla="*/ 615066 w 1230132"/>
                      <a:gd name="connsiteY0" fmla="*/ 0 h 1230133"/>
                      <a:gd name="connsiteX1" fmla="*/ 796229 w 1230132"/>
                      <a:gd name="connsiteY1" fmla="*/ 75040 h 1230133"/>
                      <a:gd name="connsiteX2" fmla="*/ 1155093 w 1230132"/>
                      <a:gd name="connsiteY2" fmla="*/ 433904 h 1230133"/>
                      <a:gd name="connsiteX3" fmla="*/ 1155093 w 1230132"/>
                      <a:gd name="connsiteY3" fmla="*/ 796230 h 1230133"/>
                      <a:gd name="connsiteX4" fmla="*/ 796229 w 1230132"/>
                      <a:gd name="connsiteY4" fmla="*/ 1155094 h 1230133"/>
                      <a:gd name="connsiteX5" fmla="*/ 433903 w 1230132"/>
                      <a:gd name="connsiteY5" fmla="*/ 1155094 h 1230133"/>
                      <a:gd name="connsiteX6" fmla="*/ 75039 w 1230132"/>
                      <a:gd name="connsiteY6" fmla="*/ 796230 h 1230133"/>
                      <a:gd name="connsiteX7" fmla="*/ 75039 w 1230132"/>
                      <a:gd name="connsiteY7" fmla="*/ 433904 h 1230133"/>
                      <a:gd name="connsiteX8" fmla="*/ 433903 w 1230132"/>
                      <a:gd name="connsiteY8" fmla="*/ 75040 h 1230133"/>
                      <a:gd name="connsiteX9" fmla="*/ 615066 w 1230132"/>
                      <a:gd name="connsiteY9" fmla="*/ 0 h 12301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30132" h="1230133">
                        <a:moveTo>
                          <a:pt x="615066" y="0"/>
                        </a:moveTo>
                        <a:cubicBezTo>
                          <a:pt x="680635" y="0"/>
                          <a:pt x="746203" y="25014"/>
                          <a:pt x="796229" y="75040"/>
                        </a:cubicBezTo>
                        <a:lnTo>
                          <a:pt x="1155093" y="433904"/>
                        </a:lnTo>
                        <a:cubicBezTo>
                          <a:pt x="1255146" y="533958"/>
                          <a:pt x="1255146" y="696177"/>
                          <a:pt x="1155093" y="796230"/>
                        </a:cubicBezTo>
                        <a:lnTo>
                          <a:pt x="796229" y="1155094"/>
                        </a:lnTo>
                        <a:cubicBezTo>
                          <a:pt x="696176" y="1255147"/>
                          <a:pt x="533957" y="1255147"/>
                          <a:pt x="433903" y="1155094"/>
                        </a:cubicBezTo>
                        <a:lnTo>
                          <a:pt x="75039" y="796230"/>
                        </a:lnTo>
                        <a:cubicBezTo>
                          <a:pt x="-25014" y="696177"/>
                          <a:pt x="-25014" y="533958"/>
                          <a:pt x="75039" y="433904"/>
                        </a:cubicBezTo>
                        <a:lnTo>
                          <a:pt x="433903" y="75040"/>
                        </a:lnTo>
                        <a:cubicBezTo>
                          <a:pt x="483930" y="25014"/>
                          <a:pt x="549498" y="1"/>
                          <a:pt x="615066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6E4D89CA-5659-4CFE-A074-62D2BD93363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5125684" y="3636977"/>
                    <a:ext cx="356419" cy="795631"/>
                  </a:xfrm>
                  <a:custGeom>
                    <a:avLst/>
                    <a:gdLst>
                      <a:gd name="connsiteX0" fmla="*/ 55088 w 187133"/>
                      <a:gd name="connsiteY0" fmla="*/ 454678 h 602323"/>
                      <a:gd name="connsiteX1" fmla="*/ 38519 w 187133"/>
                      <a:gd name="connsiteY1" fmla="*/ 471247 h 602323"/>
                      <a:gd name="connsiteX2" fmla="*/ 38519 w 187133"/>
                      <a:gd name="connsiteY2" fmla="*/ 537519 h 602323"/>
                      <a:gd name="connsiteX3" fmla="*/ 55088 w 187133"/>
                      <a:gd name="connsiteY3" fmla="*/ 554088 h 602323"/>
                      <a:gd name="connsiteX4" fmla="*/ 132045 w 187133"/>
                      <a:gd name="connsiteY4" fmla="*/ 554088 h 602323"/>
                      <a:gd name="connsiteX5" fmla="*/ 148614 w 187133"/>
                      <a:gd name="connsiteY5" fmla="*/ 537519 h 602323"/>
                      <a:gd name="connsiteX6" fmla="*/ 148614 w 187133"/>
                      <a:gd name="connsiteY6" fmla="*/ 471247 h 602323"/>
                      <a:gd name="connsiteX7" fmla="*/ 132045 w 187133"/>
                      <a:gd name="connsiteY7" fmla="*/ 454678 h 602323"/>
                      <a:gd name="connsiteX8" fmla="*/ 47857 w 187133"/>
                      <a:gd name="connsiteY8" fmla="*/ 0 h 602323"/>
                      <a:gd name="connsiteX9" fmla="*/ 139276 w 187133"/>
                      <a:gd name="connsiteY9" fmla="*/ 0 h 602323"/>
                      <a:gd name="connsiteX10" fmla="*/ 187133 w 187133"/>
                      <a:gd name="connsiteY10" fmla="*/ 554466 h 602323"/>
                      <a:gd name="connsiteX11" fmla="*/ 139276 w 187133"/>
                      <a:gd name="connsiteY11" fmla="*/ 602323 h 602323"/>
                      <a:gd name="connsiteX12" fmla="*/ 47857 w 187133"/>
                      <a:gd name="connsiteY12" fmla="*/ 602323 h 602323"/>
                      <a:gd name="connsiteX13" fmla="*/ 0 w 187133"/>
                      <a:gd name="connsiteY13" fmla="*/ 554466 h 602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87133" h="602323">
                        <a:moveTo>
                          <a:pt x="55088" y="454678"/>
                        </a:moveTo>
                        <a:cubicBezTo>
                          <a:pt x="45937" y="454678"/>
                          <a:pt x="38519" y="462096"/>
                          <a:pt x="38519" y="471247"/>
                        </a:cubicBezTo>
                        <a:lnTo>
                          <a:pt x="38519" y="537519"/>
                        </a:lnTo>
                        <a:cubicBezTo>
                          <a:pt x="38519" y="546670"/>
                          <a:pt x="45937" y="554088"/>
                          <a:pt x="55088" y="554088"/>
                        </a:cubicBezTo>
                        <a:lnTo>
                          <a:pt x="132045" y="554088"/>
                        </a:lnTo>
                        <a:cubicBezTo>
                          <a:pt x="141196" y="554088"/>
                          <a:pt x="148614" y="546670"/>
                          <a:pt x="148614" y="537519"/>
                        </a:cubicBezTo>
                        <a:lnTo>
                          <a:pt x="148614" y="471247"/>
                        </a:lnTo>
                        <a:cubicBezTo>
                          <a:pt x="148614" y="462096"/>
                          <a:pt x="141196" y="454678"/>
                          <a:pt x="132045" y="454678"/>
                        </a:cubicBezTo>
                        <a:close/>
                        <a:moveTo>
                          <a:pt x="47857" y="0"/>
                        </a:moveTo>
                        <a:lnTo>
                          <a:pt x="139276" y="0"/>
                        </a:lnTo>
                        <a:lnTo>
                          <a:pt x="187133" y="554466"/>
                        </a:lnTo>
                        <a:cubicBezTo>
                          <a:pt x="187133" y="580897"/>
                          <a:pt x="165707" y="602323"/>
                          <a:pt x="139276" y="602323"/>
                        </a:cubicBezTo>
                        <a:lnTo>
                          <a:pt x="47857" y="602323"/>
                        </a:lnTo>
                        <a:cubicBezTo>
                          <a:pt x="21426" y="602323"/>
                          <a:pt x="0" y="580897"/>
                          <a:pt x="0" y="55446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四角形: 角を丸くする 167">
                    <a:extLst>
                      <a:ext uri="{FF2B5EF4-FFF2-40B4-BE49-F238E27FC236}">
                        <a16:creationId xmlns:a16="http://schemas.microsoft.com/office/drawing/2014/main" id="{694483BF-2495-4561-A77D-3770F11E15EE}"/>
                      </a:ext>
                    </a:extLst>
                  </p:cNvPr>
                  <p:cNvSpPr/>
                  <p:nvPr/>
                </p:nvSpPr>
                <p:spPr>
                  <a:xfrm>
                    <a:off x="4736537" y="3581400"/>
                    <a:ext cx="520831" cy="152691"/>
                  </a:xfrm>
                  <a:prstGeom prst="roundRect">
                    <a:avLst>
                      <a:gd name="adj" fmla="val 23462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A3961A5F-95A5-458C-BEEA-BB7A1E0D4ADB}"/>
                    </a:ext>
                  </a:extLst>
                </p:cNvPr>
                <p:cNvSpPr/>
                <p:nvPr/>
              </p:nvSpPr>
              <p:spPr>
                <a:xfrm rot="19800000">
                  <a:off x="2325847" y="2234617"/>
                  <a:ext cx="328779" cy="1167104"/>
                </a:xfrm>
                <a:custGeom>
                  <a:avLst/>
                  <a:gdLst>
                    <a:gd name="connsiteX0" fmla="*/ 217798 w 277689"/>
                    <a:gd name="connsiteY0" fmla="*/ 1689 h 1462108"/>
                    <a:gd name="connsiteX1" fmla="*/ 240874 w 277689"/>
                    <a:gd name="connsiteY1" fmla="*/ 24681 h 1462108"/>
                    <a:gd name="connsiteX2" fmla="*/ 262234 w 277689"/>
                    <a:gd name="connsiteY2" fmla="*/ 72723 h 1462108"/>
                    <a:gd name="connsiteX3" fmla="*/ 267044 w 277689"/>
                    <a:gd name="connsiteY3" fmla="*/ 91297 h 1462108"/>
                    <a:gd name="connsiteX4" fmla="*/ 266782 w 277689"/>
                    <a:gd name="connsiteY4" fmla="*/ 96183 h 1462108"/>
                    <a:gd name="connsiteX5" fmla="*/ 268479 w 277689"/>
                    <a:gd name="connsiteY5" fmla="*/ 107102 h 1462108"/>
                    <a:gd name="connsiteX6" fmla="*/ 268041 w 277689"/>
                    <a:gd name="connsiteY6" fmla="*/ 420570 h 1462108"/>
                    <a:gd name="connsiteX7" fmla="*/ 261662 w 277689"/>
                    <a:gd name="connsiteY7" fmla="*/ 461598 h 1462108"/>
                    <a:gd name="connsiteX8" fmla="*/ 244900 w 277689"/>
                    <a:gd name="connsiteY8" fmla="*/ 512042 h 1462108"/>
                    <a:gd name="connsiteX9" fmla="*/ 277689 w 277689"/>
                    <a:gd name="connsiteY9" fmla="*/ 1316973 h 1462108"/>
                    <a:gd name="connsiteX10" fmla="*/ 160064 w 277689"/>
                    <a:gd name="connsiteY10" fmla="*/ 1462108 h 1462108"/>
                    <a:gd name="connsiteX11" fmla="*/ 160065 w 277689"/>
                    <a:gd name="connsiteY11" fmla="*/ 1462107 h 1462108"/>
                    <a:gd name="connsiteX12" fmla="*/ 42440 w 277689"/>
                    <a:gd name="connsiteY12" fmla="*/ 1316972 h 1462108"/>
                    <a:gd name="connsiteX13" fmla="*/ 83670 w 277689"/>
                    <a:gd name="connsiteY13" fmla="*/ 524870 h 1462108"/>
                    <a:gd name="connsiteX14" fmla="*/ 81424 w 277689"/>
                    <a:gd name="connsiteY14" fmla="*/ 524947 h 1462108"/>
                    <a:gd name="connsiteX15" fmla="*/ 53741 w 277689"/>
                    <a:gd name="connsiteY15" fmla="*/ 517690 h 1462108"/>
                    <a:gd name="connsiteX16" fmla="*/ 4164 w 277689"/>
                    <a:gd name="connsiteY16" fmla="*/ 420570 h 1462108"/>
                    <a:gd name="connsiteX17" fmla="*/ 19380 w 277689"/>
                    <a:gd name="connsiteY17" fmla="*/ 250287 h 1462108"/>
                    <a:gd name="connsiteX18" fmla="*/ 55609 w 277689"/>
                    <a:gd name="connsiteY18" fmla="*/ 225440 h 1462108"/>
                    <a:gd name="connsiteX19" fmla="*/ 65455 w 277689"/>
                    <a:gd name="connsiteY19" fmla="*/ 222143 h 1462108"/>
                    <a:gd name="connsiteX20" fmla="*/ 72521 w 277689"/>
                    <a:gd name="connsiteY20" fmla="*/ 208613 h 1462108"/>
                    <a:gd name="connsiteX21" fmla="*/ 103810 w 277689"/>
                    <a:gd name="connsiteY21" fmla="*/ 191883 h 1462108"/>
                    <a:gd name="connsiteX22" fmla="*/ 122404 w 277689"/>
                    <a:gd name="connsiteY22" fmla="*/ 201826 h 1462108"/>
                    <a:gd name="connsiteX23" fmla="*/ 122528 w 277689"/>
                    <a:gd name="connsiteY23" fmla="*/ 201029 h 1462108"/>
                    <a:gd name="connsiteX24" fmla="*/ 163300 w 277689"/>
                    <a:gd name="connsiteY24" fmla="*/ 166143 h 1462108"/>
                    <a:gd name="connsiteX25" fmla="*/ 190208 w 277689"/>
                    <a:gd name="connsiteY25" fmla="*/ 180530 h 1462108"/>
                    <a:gd name="connsiteX26" fmla="*/ 192472 w 277689"/>
                    <a:gd name="connsiteY26" fmla="*/ 179281 h 1462108"/>
                    <a:gd name="connsiteX27" fmla="*/ 192472 w 277689"/>
                    <a:gd name="connsiteY27" fmla="*/ 113211 h 1462108"/>
                    <a:gd name="connsiteX28" fmla="*/ 175049 w 277689"/>
                    <a:gd name="connsiteY28" fmla="*/ 74029 h 1462108"/>
                    <a:gd name="connsiteX29" fmla="*/ 188959 w 277689"/>
                    <a:gd name="connsiteY29" fmla="*/ 6619 h 1462108"/>
                    <a:gd name="connsiteX30" fmla="*/ 217798 w 277689"/>
                    <a:gd name="connsiteY30" fmla="*/ 1689 h 1462108"/>
                    <a:gd name="connsiteX0" fmla="*/ 217798 w 277689"/>
                    <a:gd name="connsiteY0" fmla="*/ 1689 h 1462108"/>
                    <a:gd name="connsiteX1" fmla="*/ 240874 w 277689"/>
                    <a:gd name="connsiteY1" fmla="*/ 24681 h 1462108"/>
                    <a:gd name="connsiteX2" fmla="*/ 262234 w 277689"/>
                    <a:gd name="connsiteY2" fmla="*/ 72723 h 1462108"/>
                    <a:gd name="connsiteX3" fmla="*/ 267044 w 277689"/>
                    <a:gd name="connsiteY3" fmla="*/ 91297 h 1462108"/>
                    <a:gd name="connsiteX4" fmla="*/ 266782 w 277689"/>
                    <a:gd name="connsiteY4" fmla="*/ 96183 h 1462108"/>
                    <a:gd name="connsiteX5" fmla="*/ 268479 w 277689"/>
                    <a:gd name="connsiteY5" fmla="*/ 107102 h 1462108"/>
                    <a:gd name="connsiteX6" fmla="*/ 268041 w 277689"/>
                    <a:gd name="connsiteY6" fmla="*/ 420570 h 1462108"/>
                    <a:gd name="connsiteX7" fmla="*/ 261662 w 277689"/>
                    <a:gd name="connsiteY7" fmla="*/ 461598 h 1462108"/>
                    <a:gd name="connsiteX8" fmla="*/ 244900 w 277689"/>
                    <a:gd name="connsiteY8" fmla="*/ 512042 h 1462108"/>
                    <a:gd name="connsiteX9" fmla="*/ 277689 w 277689"/>
                    <a:gd name="connsiteY9" fmla="*/ 1316973 h 1462108"/>
                    <a:gd name="connsiteX10" fmla="*/ 160064 w 277689"/>
                    <a:gd name="connsiteY10" fmla="*/ 1462108 h 1462108"/>
                    <a:gd name="connsiteX11" fmla="*/ 160065 w 277689"/>
                    <a:gd name="connsiteY11" fmla="*/ 1462107 h 1462108"/>
                    <a:gd name="connsiteX12" fmla="*/ 42440 w 277689"/>
                    <a:gd name="connsiteY12" fmla="*/ 1316972 h 1462108"/>
                    <a:gd name="connsiteX13" fmla="*/ 83670 w 277689"/>
                    <a:gd name="connsiteY13" fmla="*/ 524870 h 1462108"/>
                    <a:gd name="connsiteX14" fmla="*/ 81424 w 277689"/>
                    <a:gd name="connsiteY14" fmla="*/ 524947 h 1462108"/>
                    <a:gd name="connsiteX15" fmla="*/ 53741 w 277689"/>
                    <a:gd name="connsiteY15" fmla="*/ 517690 h 1462108"/>
                    <a:gd name="connsiteX16" fmla="*/ 4164 w 277689"/>
                    <a:gd name="connsiteY16" fmla="*/ 420570 h 1462108"/>
                    <a:gd name="connsiteX17" fmla="*/ 19380 w 277689"/>
                    <a:gd name="connsiteY17" fmla="*/ 250287 h 1462108"/>
                    <a:gd name="connsiteX18" fmla="*/ 55609 w 277689"/>
                    <a:gd name="connsiteY18" fmla="*/ 225440 h 1462108"/>
                    <a:gd name="connsiteX19" fmla="*/ 65455 w 277689"/>
                    <a:gd name="connsiteY19" fmla="*/ 222143 h 1462108"/>
                    <a:gd name="connsiteX20" fmla="*/ 72521 w 277689"/>
                    <a:gd name="connsiteY20" fmla="*/ 208613 h 1462108"/>
                    <a:gd name="connsiteX21" fmla="*/ 103810 w 277689"/>
                    <a:gd name="connsiteY21" fmla="*/ 191883 h 1462108"/>
                    <a:gd name="connsiteX22" fmla="*/ 122404 w 277689"/>
                    <a:gd name="connsiteY22" fmla="*/ 201826 h 1462108"/>
                    <a:gd name="connsiteX23" fmla="*/ 122528 w 277689"/>
                    <a:gd name="connsiteY23" fmla="*/ 201029 h 1462108"/>
                    <a:gd name="connsiteX24" fmla="*/ 163300 w 277689"/>
                    <a:gd name="connsiteY24" fmla="*/ 166143 h 1462108"/>
                    <a:gd name="connsiteX25" fmla="*/ 190208 w 277689"/>
                    <a:gd name="connsiteY25" fmla="*/ 180530 h 1462108"/>
                    <a:gd name="connsiteX26" fmla="*/ 192472 w 277689"/>
                    <a:gd name="connsiteY26" fmla="*/ 179281 h 1462108"/>
                    <a:gd name="connsiteX27" fmla="*/ 192472 w 277689"/>
                    <a:gd name="connsiteY27" fmla="*/ 113211 h 1462108"/>
                    <a:gd name="connsiteX28" fmla="*/ 188959 w 277689"/>
                    <a:gd name="connsiteY28" fmla="*/ 6619 h 1462108"/>
                    <a:gd name="connsiteX29" fmla="*/ 217798 w 277689"/>
                    <a:gd name="connsiteY29" fmla="*/ 1689 h 1462108"/>
                    <a:gd name="connsiteX0" fmla="*/ 217798 w 277689"/>
                    <a:gd name="connsiteY0" fmla="*/ 0 h 1460419"/>
                    <a:gd name="connsiteX1" fmla="*/ 240874 w 277689"/>
                    <a:gd name="connsiteY1" fmla="*/ 22992 h 1460419"/>
                    <a:gd name="connsiteX2" fmla="*/ 262234 w 277689"/>
                    <a:gd name="connsiteY2" fmla="*/ 71034 h 1460419"/>
                    <a:gd name="connsiteX3" fmla="*/ 267044 w 277689"/>
                    <a:gd name="connsiteY3" fmla="*/ 89608 h 1460419"/>
                    <a:gd name="connsiteX4" fmla="*/ 266782 w 277689"/>
                    <a:gd name="connsiteY4" fmla="*/ 94494 h 1460419"/>
                    <a:gd name="connsiteX5" fmla="*/ 268479 w 277689"/>
                    <a:gd name="connsiteY5" fmla="*/ 105413 h 1460419"/>
                    <a:gd name="connsiteX6" fmla="*/ 268041 w 277689"/>
                    <a:gd name="connsiteY6" fmla="*/ 418881 h 1460419"/>
                    <a:gd name="connsiteX7" fmla="*/ 261662 w 277689"/>
                    <a:gd name="connsiteY7" fmla="*/ 459909 h 1460419"/>
                    <a:gd name="connsiteX8" fmla="*/ 244900 w 277689"/>
                    <a:gd name="connsiteY8" fmla="*/ 510353 h 1460419"/>
                    <a:gd name="connsiteX9" fmla="*/ 277689 w 277689"/>
                    <a:gd name="connsiteY9" fmla="*/ 1315284 h 1460419"/>
                    <a:gd name="connsiteX10" fmla="*/ 160064 w 277689"/>
                    <a:gd name="connsiteY10" fmla="*/ 1460419 h 1460419"/>
                    <a:gd name="connsiteX11" fmla="*/ 160065 w 277689"/>
                    <a:gd name="connsiteY11" fmla="*/ 1460418 h 1460419"/>
                    <a:gd name="connsiteX12" fmla="*/ 42440 w 277689"/>
                    <a:gd name="connsiteY12" fmla="*/ 1315283 h 1460419"/>
                    <a:gd name="connsiteX13" fmla="*/ 83670 w 277689"/>
                    <a:gd name="connsiteY13" fmla="*/ 523181 h 1460419"/>
                    <a:gd name="connsiteX14" fmla="*/ 81424 w 277689"/>
                    <a:gd name="connsiteY14" fmla="*/ 523258 h 1460419"/>
                    <a:gd name="connsiteX15" fmla="*/ 53741 w 277689"/>
                    <a:gd name="connsiteY15" fmla="*/ 516001 h 1460419"/>
                    <a:gd name="connsiteX16" fmla="*/ 4164 w 277689"/>
                    <a:gd name="connsiteY16" fmla="*/ 418881 h 1460419"/>
                    <a:gd name="connsiteX17" fmla="*/ 19380 w 277689"/>
                    <a:gd name="connsiteY17" fmla="*/ 248598 h 1460419"/>
                    <a:gd name="connsiteX18" fmla="*/ 55609 w 277689"/>
                    <a:gd name="connsiteY18" fmla="*/ 223751 h 1460419"/>
                    <a:gd name="connsiteX19" fmla="*/ 65455 w 277689"/>
                    <a:gd name="connsiteY19" fmla="*/ 220454 h 1460419"/>
                    <a:gd name="connsiteX20" fmla="*/ 72521 w 277689"/>
                    <a:gd name="connsiteY20" fmla="*/ 206924 h 1460419"/>
                    <a:gd name="connsiteX21" fmla="*/ 103810 w 277689"/>
                    <a:gd name="connsiteY21" fmla="*/ 190194 h 1460419"/>
                    <a:gd name="connsiteX22" fmla="*/ 122404 w 277689"/>
                    <a:gd name="connsiteY22" fmla="*/ 200137 h 1460419"/>
                    <a:gd name="connsiteX23" fmla="*/ 122528 w 277689"/>
                    <a:gd name="connsiteY23" fmla="*/ 199340 h 1460419"/>
                    <a:gd name="connsiteX24" fmla="*/ 163300 w 277689"/>
                    <a:gd name="connsiteY24" fmla="*/ 164454 h 1460419"/>
                    <a:gd name="connsiteX25" fmla="*/ 190208 w 277689"/>
                    <a:gd name="connsiteY25" fmla="*/ 178841 h 1460419"/>
                    <a:gd name="connsiteX26" fmla="*/ 192472 w 277689"/>
                    <a:gd name="connsiteY26" fmla="*/ 177592 h 1460419"/>
                    <a:gd name="connsiteX27" fmla="*/ 192472 w 277689"/>
                    <a:gd name="connsiteY27" fmla="*/ 111522 h 1460419"/>
                    <a:gd name="connsiteX28" fmla="*/ 217798 w 277689"/>
                    <a:gd name="connsiteY28" fmla="*/ 0 h 1460419"/>
                    <a:gd name="connsiteX0" fmla="*/ 192472 w 277689"/>
                    <a:gd name="connsiteY0" fmla="*/ 88530 h 1437427"/>
                    <a:gd name="connsiteX1" fmla="*/ 240874 w 277689"/>
                    <a:gd name="connsiteY1" fmla="*/ 0 h 1437427"/>
                    <a:gd name="connsiteX2" fmla="*/ 262234 w 277689"/>
                    <a:gd name="connsiteY2" fmla="*/ 48042 h 1437427"/>
                    <a:gd name="connsiteX3" fmla="*/ 267044 w 277689"/>
                    <a:gd name="connsiteY3" fmla="*/ 66616 h 1437427"/>
                    <a:gd name="connsiteX4" fmla="*/ 266782 w 277689"/>
                    <a:gd name="connsiteY4" fmla="*/ 71502 h 1437427"/>
                    <a:gd name="connsiteX5" fmla="*/ 268479 w 277689"/>
                    <a:gd name="connsiteY5" fmla="*/ 82421 h 1437427"/>
                    <a:gd name="connsiteX6" fmla="*/ 268041 w 277689"/>
                    <a:gd name="connsiteY6" fmla="*/ 395889 h 1437427"/>
                    <a:gd name="connsiteX7" fmla="*/ 261662 w 277689"/>
                    <a:gd name="connsiteY7" fmla="*/ 436917 h 1437427"/>
                    <a:gd name="connsiteX8" fmla="*/ 244900 w 277689"/>
                    <a:gd name="connsiteY8" fmla="*/ 487361 h 1437427"/>
                    <a:gd name="connsiteX9" fmla="*/ 277689 w 277689"/>
                    <a:gd name="connsiteY9" fmla="*/ 1292292 h 1437427"/>
                    <a:gd name="connsiteX10" fmla="*/ 160064 w 277689"/>
                    <a:gd name="connsiteY10" fmla="*/ 1437427 h 1437427"/>
                    <a:gd name="connsiteX11" fmla="*/ 160065 w 277689"/>
                    <a:gd name="connsiteY11" fmla="*/ 1437426 h 1437427"/>
                    <a:gd name="connsiteX12" fmla="*/ 42440 w 277689"/>
                    <a:gd name="connsiteY12" fmla="*/ 1292291 h 1437427"/>
                    <a:gd name="connsiteX13" fmla="*/ 83670 w 277689"/>
                    <a:gd name="connsiteY13" fmla="*/ 500189 h 1437427"/>
                    <a:gd name="connsiteX14" fmla="*/ 81424 w 277689"/>
                    <a:gd name="connsiteY14" fmla="*/ 500266 h 1437427"/>
                    <a:gd name="connsiteX15" fmla="*/ 53741 w 277689"/>
                    <a:gd name="connsiteY15" fmla="*/ 493009 h 1437427"/>
                    <a:gd name="connsiteX16" fmla="*/ 4164 w 277689"/>
                    <a:gd name="connsiteY16" fmla="*/ 395889 h 1437427"/>
                    <a:gd name="connsiteX17" fmla="*/ 19380 w 277689"/>
                    <a:gd name="connsiteY17" fmla="*/ 225606 h 1437427"/>
                    <a:gd name="connsiteX18" fmla="*/ 55609 w 277689"/>
                    <a:gd name="connsiteY18" fmla="*/ 200759 h 1437427"/>
                    <a:gd name="connsiteX19" fmla="*/ 65455 w 277689"/>
                    <a:gd name="connsiteY19" fmla="*/ 197462 h 1437427"/>
                    <a:gd name="connsiteX20" fmla="*/ 72521 w 277689"/>
                    <a:gd name="connsiteY20" fmla="*/ 183932 h 1437427"/>
                    <a:gd name="connsiteX21" fmla="*/ 103810 w 277689"/>
                    <a:gd name="connsiteY21" fmla="*/ 167202 h 1437427"/>
                    <a:gd name="connsiteX22" fmla="*/ 122404 w 277689"/>
                    <a:gd name="connsiteY22" fmla="*/ 177145 h 1437427"/>
                    <a:gd name="connsiteX23" fmla="*/ 122528 w 277689"/>
                    <a:gd name="connsiteY23" fmla="*/ 176348 h 1437427"/>
                    <a:gd name="connsiteX24" fmla="*/ 163300 w 277689"/>
                    <a:gd name="connsiteY24" fmla="*/ 141462 h 1437427"/>
                    <a:gd name="connsiteX25" fmla="*/ 190208 w 277689"/>
                    <a:gd name="connsiteY25" fmla="*/ 155849 h 1437427"/>
                    <a:gd name="connsiteX26" fmla="*/ 192472 w 277689"/>
                    <a:gd name="connsiteY26" fmla="*/ 154600 h 1437427"/>
                    <a:gd name="connsiteX27" fmla="*/ 192472 w 277689"/>
                    <a:gd name="connsiteY27" fmla="*/ 88530 h 1437427"/>
                    <a:gd name="connsiteX0" fmla="*/ 192472 w 277689"/>
                    <a:gd name="connsiteY0" fmla="*/ 40488 h 1389385"/>
                    <a:gd name="connsiteX1" fmla="*/ 262234 w 277689"/>
                    <a:gd name="connsiteY1" fmla="*/ 0 h 1389385"/>
                    <a:gd name="connsiteX2" fmla="*/ 267044 w 277689"/>
                    <a:gd name="connsiteY2" fmla="*/ 18574 h 1389385"/>
                    <a:gd name="connsiteX3" fmla="*/ 266782 w 277689"/>
                    <a:gd name="connsiteY3" fmla="*/ 23460 h 1389385"/>
                    <a:gd name="connsiteX4" fmla="*/ 268479 w 277689"/>
                    <a:gd name="connsiteY4" fmla="*/ 34379 h 1389385"/>
                    <a:gd name="connsiteX5" fmla="*/ 268041 w 277689"/>
                    <a:gd name="connsiteY5" fmla="*/ 347847 h 1389385"/>
                    <a:gd name="connsiteX6" fmla="*/ 261662 w 277689"/>
                    <a:gd name="connsiteY6" fmla="*/ 388875 h 1389385"/>
                    <a:gd name="connsiteX7" fmla="*/ 244900 w 277689"/>
                    <a:gd name="connsiteY7" fmla="*/ 439319 h 1389385"/>
                    <a:gd name="connsiteX8" fmla="*/ 277689 w 277689"/>
                    <a:gd name="connsiteY8" fmla="*/ 1244250 h 1389385"/>
                    <a:gd name="connsiteX9" fmla="*/ 160064 w 277689"/>
                    <a:gd name="connsiteY9" fmla="*/ 1389385 h 1389385"/>
                    <a:gd name="connsiteX10" fmla="*/ 160065 w 277689"/>
                    <a:gd name="connsiteY10" fmla="*/ 1389384 h 1389385"/>
                    <a:gd name="connsiteX11" fmla="*/ 42440 w 277689"/>
                    <a:gd name="connsiteY11" fmla="*/ 1244249 h 1389385"/>
                    <a:gd name="connsiteX12" fmla="*/ 83670 w 277689"/>
                    <a:gd name="connsiteY12" fmla="*/ 452147 h 1389385"/>
                    <a:gd name="connsiteX13" fmla="*/ 81424 w 277689"/>
                    <a:gd name="connsiteY13" fmla="*/ 452224 h 1389385"/>
                    <a:gd name="connsiteX14" fmla="*/ 53741 w 277689"/>
                    <a:gd name="connsiteY14" fmla="*/ 444967 h 1389385"/>
                    <a:gd name="connsiteX15" fmla="*/ 4164 w 277689"/>
                    <a:gd name="connsiteY15" fmla="*/ 347847 h 1389385"/>
                    <a:gd name="connsiteX16" fmla="*/ 19380 w 277689"/>
                    <a:gd name="connsiteY16" fmla="*/ 177564 h 1389385"/>
                    <a:gd name="connsiteX17" fmla="*/ 55609 w 277689"/>
                    <a:gd name="connsiteY17" fmla="*/ 152717 h 1389385"/>
                    <a:gd name="connsiteX18" fmla="*/ 65455 w 277689"/>
                    <a:gd name="connsiteY18" fmla="*/ 149420 h 1389385"/>
                    <a:gd name="connsiteX19" fmla="*/ 72521 w 277689"/>
                    <a:gd name="connsiteY19" fmla="*/ 135890 h 1389385"/>
                    <a:gd name="connsiteX20" fmla="*/ 103810 w 277689"/>
                    <a:gd name="connsiteY20" fmla="*/ 119160 h 1389385"/>
                    <a:gd name="connsiteX21" fmla="*/ 122404 w 277689"/>
                    <a:gd name="connsiteY21" fmla="*/ 129103 h 1389385"/>
                    <a:gd name="connsiteX22" fmla="*/ 122528 w 277689"/>
                    <a:gd name="connsiteY22" fmla="*/ 128306 h 1389385"/>
                    <a:gd name="connsiteX23" fmla="*/ 163300 w 277689"/>
                    <a:gd name="connsiteY23" fmla="*/ 93420 h 1389385"/>
                    <a:gd name="connsiteX24" fmla="*/ 190208 w 277689"/>
                    <a:gd name="connsiteY24" fmla="*/ 107807 h 1389385"/>
                    <a:gd name="connsiteX25" fmla="*/ 192472 w 277689"/>
                    <a:gd name="connsiteY25" fmla="*/ 106558 h 1389385"/>
                    <a:gd name="connsiteX26" fmla="*/ 192472 w 277689"/>
                    <a:gd name="connsiteY26" fmla="*/ 40488 h 1389385"/>
                    <a:gd name="connsiteX0" fmla="*/ 192472 w 277689"/>
                    <a:gd name="connsiteY0" fmla="*/ 40488 h 1389385"/>
                    <a:gd name="connsiteX1" fmla="*/ 262234 w 277689"/>
                    <a:gd name="connsiteY1" fmla="*/ 0 h 1389385"/>
                    <a:gd name="connsiteX2" fmla="*/ 267044 w 277689"/>
                    <a:gd name="connsiteY2" fmla="*/ 18574 h 1389385"/>
                    <a:gd name="connsiteX3" fmla="*/ 268479 w 277689"/>
                    <a:gd name="connsiteY3" fmla="*/ 34379 h 1389385"/>
                    <a:gd name="connsiteX4" fmla="*/ 268041 w 277689"/>
                    <a:gd name="connsiteY4" fmla="*/ 347847 h 1389385"/>
                    <a:gd name="connsiteX5" fmla="*/ 261662 w 277689"/>
                    <a:gd name="connsiteY5" fmla="*/ 388875 h 1389385"/>
                    <a:gd name="connsiteX6" fmla="*/ 244900 w 277689"/>
                    <a:gd name="connsiteY6" fmla="*/ 439319 h 1389385"/>
                    <a:gd name="connsiteX7" fmla="*/ 277689 w 277689"/>
                    <a:gd name="connsiteY7" fmla="*/ 1244250 h 1389385"/>
                    <a:gd name="connsiteX8" fmla="*/ 160064 w 277689"/>
                    <a:gd name="connsiteY8" fmla="*/ 1389385 h 1389385"/>
                    <a:gd name="connsiteX9" fmla="*/ 160065 w 277689"/>
                    <a:gd name="connsiteY9" fmla="*/ 1389384 h 1389385"/>
                    <a:gd name="connsiteX10" fmla="*/ 42440 w 277689"/>
                    <a:gd name="connsiteY10" fmla="*/ 1244249 h 1389385"/>
                    <a:gd name="connsiteX11" fmla="*/ 83670 w 277689"/>
                    <a:gd name="connsiteY11" fmla="*/ 452147 h 1389385"/>
                    <a:gd name="connsiteX12" fmla="*/ 81424 w 277689"/>
                    <a:gd name="connsiteY12" fmla="*/ 452224 h 1389385"/>
                    <a:gd name="connsiteX13" fmla="*/ 53741 w 277689"/>
                    <a:gd name="connsiteY13" fmla="*/ 444967 h 1389385"/>
                    <a:gd name="connsiteX14" fmla="*/ 4164 w 277689"/>
                    <a:gd name="connsiteY14" fmla="*/ 347847 h 1389385"/>
                    <a:gd name="connsiteX15" fmla="*/ 19380 w 277689"/>
                    <a:gd name="connsiteY15" fmla="*/ 177564 h 1389385"/>
                    <a:gd name="connsiteX16" fmla="*/ 55609 w 277689"/>
                    <a:gd name="connsiteY16" fmla="*/ 152717 h 1389385"/>
                    <a:gd name="connsiteX17" fmla="*/ 65455 w 277689"/>
                    <a:gd name="connsiteY17" fmla="*/ 149420 h 1389385"/>
                    <a:gd name="connsiteX18" fmla="*/ 72521 w 277689"/>
                    <a:gd name="connsiteY18" fmla="*/ 135890 h 1389385"/>
                    <a:gd name="connsiteX19" fmla="*/ 103810 w 277689"/>
                    <a:gd name="connsiteY19" fmla="*/ 119160 h 1389385"/>
                    <a:gd name="connsiteX20" fmla="*/ 122404 w 277689"/>
                    <a:gd name="connsiteY20" fmla="*/ 129103 h 1389385"/>
                    <a:gd name="connsiteX21" fmla="*/ 122528 w 277689"/>
                    <a:gd name="connsiteY21" fmla="*/ 128306 h 1389385"/>
                    <a:gd name="connsiteX22" fmla="*/ 163300 w 277689"/>
                    <a:gd name="connsiteY22" fmla="*/ 93420 h 1389385"/>
                    <a:gd name="connsiteX23" fmla="*/ 190208 w 277689"/>
                    <a:gd name="connsiteY23" fmla="*/ 107807 h 1389385"/>
                    <a:gd name="connsiteX24" fmla="*/ 192472 w 277689"/>
                    <a:gd name="connsiteY24" fmla="*/ 106558 h 1389385"/>
                    <a:gd name="connsiteX25" fmla="*/ 192472 w 277689"/>
                    <a:gd name="connsiteY25" fmla="*/ 40488 h 1389385"/>
                    <a:gd name="connsiteX0" fmla="*/ 192472 w 277689"/>
                    <a:gd name="connsiteY0" fmla="*/ 33743 h 1382640"/>
                    <a:gd name="connsiteX1" fmla="*/ 267044 w 277689"/>
                    <a:gd name="connsiteY1" fmla="*/ 11829 h 1382640"/>
                    <a:gd name="connsiteX2" fmla="*/ 268479 w 277689"/>
                    <a:gd name="connsiteY2" fmla="*/ 27634 h 1382640"/>
                    <a:gd name="connsiteX3" fmla="*/ 268041 w 277689"/>
                    <a:gd name="connsiteY3" fmla="*/ 341102 h 1382640"/>
                    <a:gd name="connsiteX4" fmla="*/ 261662 w 277689"/>
                    <a:gd name="connsiteY4" fmla="*/ 382130 h 1382640"/>
                    <a:gd name="connsiteX5" fmla="*/ 244900 w 277689"/>
                    <a:gd name="connsiteY5" fmla="*/ 432574 h 1382640"/>
                    <a:gd name="connsiteX6" fmla="*/ 277689 w 277689"/>
                    <a:gd name="connsiteY6" fmla="*/ 1237505 h 1382640"/>
                    <a:gd name="connsiteX7" fmla="*/ 160064 w 277689"/>
                    <a:gd name="connsiteY7" fmla="*/ 1382640 h 1382640"/>
                    <a:gd name="connsiteX8" fmla="*/ 160065 w 277689"/>
                    <a:gd name="connsiteY8" fmla="*/ 1382639 h 1382640"/>
                    <a:gd name="connsiteX9" fmla="*/ 42440 w 277689"/>
                    <a:gd name="connsiteY9" fmla="*/ 1237504 h 1382640"/>
                    <a:gd name="connsiteX10" fmla="*/ 83670 w 277689"/>
                    <a:gd name="connsiteY10" fmla="*/ 445402 h 1382640"/>
                    <a:gd name="connsiteX11" fmla="*/ 81424 w 277689"/>
                    <a:gd name="connsiteY11" fmla="*/ 445479 h 1382640"/>
                    <a:gd name="connsiteX12" fmla="*/ 53741 w 277689"/>
                    <a:gd name="connsiteY12" fmla="*/ 438222 h 1382640"/>
                    <a:gd name="connsiteX13" fmla="*/ 4164 w 277689"/>
                    <a:gd name="connsiteY13" fmla="*/ 341102 h 1382640"/>
                    <a:gd name="connsiteX14" fmla="*/ 19380 w 277689"/>
                    <a:gd name="connsiteY14" fmla="*/ 170819 h 1382640"/>
                    <a:gd name="connsiteX15" fmla="*/ 55609 w 277689"/>
                    <a:gd name="connsiteY15" fmla="*/ 145972 h 1382640"/>
                    <a:gd name="connsiteX16" fmla="*/ 65455 w 277689"/>
                    <a:gd name="connsiteY16" fmla="*/ 142675 h 1382640"/>
                    <a:gd name="connsiteX17" fmla="*/ 72521 w 277689"/>
                    <a:gd name="connsiteY17" fmla="*/ 129145 h 1382640"/>
                    <a:gd name="connsiteX18" fmla="*/ 103810 w 277689"/>
                    <a:gd name="connsiteY18" fmla="*/ 112415 h 1382640"/>
                    <a:gd name="connsiteX19" fmla="*/ 122404 w 277689"/>
                    <a:gd name="connsiteY19" fmla="*/ 122358 h 1382640"/>
                    <a:gd name="connsiteX20" fmla="*/ 122528 w 277689"/>
                    <a:gd name="connsiteY20" fmla="*/ 121561 h 1382640"/>
                    <a:gd name="connsiteX21" fmla="*/ 163300 w 277689"/>
                    <a:gd name="connsiteY21" fmla="*/ 86675 h 1382640"/>
                    <a:gd name="connsiteX22" fmla="*/ 190208 w 277689"/>
                    <a:gd name="connsiteY22" fmla="*/ 101062 h 1382640"/>
                    <a:gd name="connsiteX23" fmla="*/ 192472 w 277689"/>
                    <a:gd name="connsiteY23" fmla="*/ 99813 h 1382640"/>
                    <a:gd name="connsiteX24" fmla="*/ 192472 w 277689"/>
                    <a:gd name="connsiteY24" fmla="*/ 33743 h 1382640"/>
                    <a:gd name="connsiteX0" fmla="*/ 192472 w 277689"/>
                    <a:gd name="connsiteY0" fmla="*/ 6109 h 1355006"/>
                    <a:gd name="connsiteX1" fmla="*/ 268479 w 277689"/>
                    <a:gd name="connsiteY1" fmla="*/ 0 h 1355006"/>
                    <a:gd name="connsiteX2" fmla="*/ 268041 w 277689"/>
                    <a:gd name="connsiteY2" fmla="*/ 313468 h 1355006"/>
                    <a:gd name="connsiteX3" fmla="*/ 261662 w 277689"/>
                    <a:gd name="connsiteY3" fmla="*/ 354496 h 1355006"/>
                    <a:gd name="connsiteX4" fmla="*/ 244900 w 277689"/>
                    <a:gd name="connsiteY4" fmla="*/ 404940 h 1355006"/>
                    <a:gd name="connsiteX5" fmla="*/ 277689 w 277689"/>
                    <a:gd name="connsiteY5" fmla="*/ 1209871 h 1355006"/>
                    <a:gd name="connsiteX6" fmla="*/ 160064 w 277689"/>
                    <a:gd name="connsiteY6" fmla="*/ 1355006 h 1355006"/>
                    <a:gd name="connsiteX7" fmla="*/ 160065 w 277689"/>
                    <a:gd name="connsiteY7" fmla="*/ 1355005 h 1355006"/>
                    <a:gd name="connsiteX8" fmla="*/ 42440 w 277689"/>
                    <a:gd name="connsiteY8" fmla="*/ 1209870 h 1355006"/>
                    <a:gd name="connsiteX9" fmla="*/ 83670 w 277689"/>
                    <a:gd name="connsiteY9" fmla="*/ 417768 h 1355006"/>
                    <a:gd name="connsiteX10" fmla="*/ 81424 w 277689"/>
                    <a:gd name="connsiteY10" fmla="*/ 417845 h 1355006"/>
                    <a:gd name="connsiteX11" fmla="*/ 53741 w 277689"/>
                    <a:gd name="connsiteY11" fmla="*/ 410588 h 1355006"/>
                    <a:gd name="connsiteX12" fmla="*/ 4164 w 277689"/>
                    <a:gd name="connsiteY12" fmla="*/ 313468 h 1355006"/>
                    <a:gd name="connsiteX13" fmla="*/ 19380 w 277689"/>
                    <a:gd name="connsiteY13" fmla="*/ 143185 h 1355006"/>
                    <a:gd name="connsiteX14" fmla="*/ 55609 w 277689"/>
                    <a:gd name="connsiteY14" fmla="*/ 118338 h 1355006"/>
                    <a:gd name="connsiteX15" fmla="*/ 65455 w 277689"/>
                    <a:gd name="connsiteY15" fmla="*/ 115041 h 1355006"/>
                    <a:gd name="connsiteX16" fmla="*/ 72521 w 277689"/>
                    <a:gd name="connsiteY16" fmla="*/ 101511 h 1355006"/>
                    <a:gd name="connsiteX17" fmla="*/ 103810 w 277689"/>
                    <a:gd name="connsiteY17" fmla="*/ 84781 h 1355006"/>
                    <a:gd name="connsiteX18" fmla="*/ 122404 w 277689"/>
                    <a:gd name="connsiteY18" fmla="*/ 94724 h 1355006"/>
                    <a:gd name="connsiteX19" fmla="*/ 122528 w 277689"/>
                    <a:gd name="connsiteY19" fmla="*/ 93927 h 1355006"/>
                    <a:gd name="connsiteX20" fmla="*/ 163300 w 277689"/>
                    <a:gd name="connsiteY20" fmla="*/ 59041 h 1355006"/>
                    <a:gd name="connsiteX21" fmla="*/ 190208 w 277689"/>
                    <a:gd name="connsiteY21" fmla="*/ 73428 h 1355006"/>
                    <a:gd name="connsiteX22" fmla="*/ 192472 w 277689"/>
                    <a:gd name="connsiteY22" fmla="*/ 72179 h 1355006"/>
                    <a:gd name="connsiteX23" fmla="*/ 192472 w 277689"/>
                    <a:gd name="connsiteY23" fmla="*/ 6109 h 1355006"/>
                    <a:gd name="connsiteX0" fmla="*/ 192472 w 277689"/>
                    <a:gd name="connsiteY0" fmla="*/ 0 h 1348897"/>
                    <a:gd name="connsiteX1" fmla="*/ 266098 w 277689"/>
                    <a:gd name="connsiteY1" fmla="*/ 66213 h 1348897"/>
                    <a:gd name="connsiteX2" fmla="*/ 268041 w 277689"/>
                    <a:gd name="connsiteY2" fmla="*/ 307359 h 1348897"/>
                    <a:gd name="connsiteX3" fmla="*/ 261662 w 277689"/>
                    <a:gd name="connsiteY3" fmla="*/ 348387 h 1348897"/>
                    <a:gd name="connsiteX4" fmla="*/ 244900 w 277689"/>
                    <a:gd name="connsiteY4" fmla="*/ 398831 h 1348897"/>
                    <a:gd name="connsiteX5" fmla="*/ 277689 w 277689"/>
                    <a:gd name="connsiteY5" fmla="*/ 1203762 h 1348897"/>
                    <a:gd name="connsiteX6" fmla="*/ 160064 w 277689"/>
                    <a:gd name="connsiteY6" fmla="*/ 1348897 h 1348897"/>
                    <a:gd name="connsiteX7" fmla="*/ 160065 w 277689"/>
                    <a:gd name="connsiteY7" fmla="*/ 1348896 h 1348897"/>
                    <a:gd name="connsiteX8" fmla="*/ 42440 w 277689"/>
                    <a:gd name="connsiteY8" fmla="*/ 1203761 h 1348897"/>
                    <a:gd name="connsiteX9" fmla="*/ 83670 w 277689"/>
                    <a:gd name="connsiteY9" fmla="*/ 411659 h 1348897"/>
                    <a:gd name="connsiteX10" fmla="*/ 81424 w 277689"/>
                    <a:gd name="connsiteY10" fmla="*/ 411736 h 1348897"/>
                    <a:gd name="connsiteX11" fmla="*/ 53741 w 277689"/>
                    <a:gd name="connsiteY11" fmla="*/ 404479 h 1348897"/>
                    <a:gd name="connsiteX12" fmla="*/ 4164 w 277689"/>
                    <a:gd name="connsiteY12" fmla="*/ 307359 h 1348897"/>
                    <a:gd name="connsiteX13" fmla="*/ 19380 w 277689"/>
                    <a:gd name="connsiteY13" fmla="*/ 137076 h 1348897"/>
                    <a:gd name="connsiteX14" fmla="*/ 55609 w 277689"/>
                    <a:gd name="connsiteY14" fmla="*/ 112229 h 1348897"/>
                    <a:gd name="connsiteX15" fmla="*/ 65455 w 277689"/>
                    <a:gd name="connsiteY15" fmla="*/ 108932 h 1348897"/>
                    <a:gd name="connsiteX16" fmla="*/ 72521 w 277689"/>
                    <a:gd name="connsiteY16" fmla="*/ 95402 h 1348897"/>
                    <a:gd name="connsiteX17" fmla="*/ 103810 w 277689"/>
                    <a:gd name="connsiteY17" fmla="*/ 78672 h 1348897"/>
                    <a:gd name="connsiteX18" fmla="*/ 122404 w 277689"/>
                    <a:gd name="connsiteY18" fmla="*/ 88615 h 1348897"/>
                    <a:gd name="connsiteX19" fmla="*/ 122528 w 277689"/>
                    <a:gd name="connsiteY19" fmla="*/ 87818 h 1348897"/>
                    <a:gd name="connsiteX20" fmla="*/ 163300 w 277689"/>
                    <a:gd name="connsiteY20" fmla="*/ 52932 h 1348897"/>
                    <a:gd name="connsiteX21" fmla="*/ 190208 w 277689"/>
                    <a:gd name="connsiteY21" fmla="*/ 67319 h 1348897"/>
                    <a:gd name="connsiteX22" fmla="*/ 192472 w 277689"/>
                    <a:gd name="connsiteY22" fmla="*/ 66070 h 1348897"/>
                    <a:gd name="connsiteX23" fmla="*/ 192472 w 277689"/>
                    <a:gd name="connsiteY23" fmla="*/ 0 h 1348897"/>
                    <a:gd name="connsiteX0" fmla="*/ 223429 w 277689"/>
                    <a:gd name="connsiteY0" fmla="*/ 0 h 1326452"/>
                    <a:gd name="connsiteX1" fmla="*/ 266098 w 277689"/>
                    <a:gd name="connsiteY1" fmla="*/ 43768 h 1326452"/>
                    <a:gd name="connsiteX2" fmla="*/ 268041 w 277689"/>
                    <a:gd name="connsiteY2" fmla="*/ 284914 h 1326452"/>
                    <a:gd name="connsiteX3" fmla="*/ 261662 w 277689"/>
                    <a:gd name="connsiteY3" fmla="*/ 325942 h 1326452"/>
                    <a:gd name="connsiteX4" fmla="*/ 244900 w 277689"/>
                    <a:gd name="connsiteY4" fmla="*/ 376386 h 1326452"/>
                    <a:gd name="connsiteX5" fmla="*/ 277689 w 277689"/>
                    <a:gd name="connsiteY5" fmla="*/ 1181317 h 1326452"/>
                    <a:gd name="connsiteX6" fmla="*/ 160064 w 277689"/>
                    <a:gd name="connsiteY6" fmla="*/ 1326452 h 1326452"/>
                    <a:gd name="connsiteX7" fmla="*/ 160065 w 277689"/>
                    <a:gd name="connsiteY7" fmla="*/ 1326451 h 1326452"/>
                    <a:gd name="connsiteX8" fmla="*/ 42440 w 277689"/>
                    <a:gd name="connsiteY8" fmla="*/ 1181316 h 1326452"/>
                    <a:gd name="connsiteX9" fmla="*/ 83670 w 277689"/>
                    <a:gd name="connsiteY9" fmla="*/ 389214 h 1326452"/>
                    <a:gd name="connsiteX10" fmla="*/ 81424 w 277689"/>
                    <a:gd name="connsiteY10" fmla="*/ 389291 h 1326452"/>
                    <a:gd name="connsiteX11" fmla="*/ 53741 w 277689"/>
                    <a:gd name="connsiteY11" fmla="*/ 382034 h 1326452"/>
                    <a:gd name="connsiteX12" fmla="*/ 4164 w 277689"/>
                    <a:gd name="connsiteY12" fmla="*/ 284914 h 1326452"/>
                    <a:gd name="connsiteX13" fmla="*/ 19380 w 277689"/>
                    <a:gd name="connsiteY13" fmla="*/ 114631 h 1326452"/>
                    <a:gd name="connsiteX14" fmla="*/ 55609 w 277689"/>
                    <a:gd name="connsiteY14" fmla="*/ 89784 h 1326452"/>
                    <a:gd name="connsiteX15" fmla="*/ 65455 w 277689"/>
                    <a:gd name="connsiteY15" fmla="*/ 86487 h 1326452"/>
                    <a:gd name="connsiteX16" fmla="*/ 72521 w 277689"/>
                    <a:gd name="connsiteY16" fmla="*/ 72957 h 1326452"/>
                    <a:gd name="connsiteX17" fmla="*/ 103810 w 277689"/>
                    <a:gd name="connsiteY17" fmla="*/ 56227 h 1326452"/>
                    <a:gd name="connsiteX18" fmla="*/ 122404 w 277689"/>
                    <a:gd name="connsiteY18" fmla="*/ 66170 h 1326452"/>
                    <a:gd name="connsiteX19" fmla="*/ 122528 w 277689"/>
                    <a:gd name="connsiteY19" fmla="*/ 65373 h 1326452"/>
                    <a:gd name="connsiteX20" fmla="*/ 163300 w 277689"/>
                    <a:gd name="connsiteY20" fmla="*/ 30487 h 1326452"/>
                    <a:gd name="connsiteX21" fmla="*/ 190208 w 277689"/>
                    <a:gd name="connsiteY21" fmla="*/ 44874 h 1326452"/>
                    <a:gd name="connsiteX22" fmla="*/ 192472 w 277689"/>
                    <a:gd name="connsiteY22" fmla="*/ 43625 h 1326452"/>
                    <a:gd name="connsiteX23" fmla="*/ 223429 w 277689"/>
                    <a:gd name="connsiteY23" fmla="*/ 0 h 1326452"/>
                    <a:gd name="connsiteX0" fmla="*/ 223429 w 277689"/>
                    <a:gd name="connsiteY0" fmla="*/ 3 h 1326455"/>
                    <a:gd name="connsiteX1" fmla="*/ 266098 w 277689"/>
                    <a:gd name="connsiteY1" fmla="*/ 43771 h 1326455"/>
                    <a:gd name="connsiteX2" fmla="*/ 268041 w 277689"/>
                    <a:gd name="connsiteY2" fmla="*/ 284917 h 1326455"/>
                    <a:gd name="connsiteX3" fmla="*/ 261662 w 277689"/>
                    <a:gd name="connsiteY3" fmla="*/ 325945 h 1326455"/>
                    <a:gd name="connsiteX4" fmla="*/ 244900 w 277689"/>
                    <a:gd name="connsiteY4" fmla="*/ 376389 h 1326455"/>
                    <a:gd name="connsiteX5" fmla="*/ 277689 w 277689"/>
                    <a:gd name="connsiteY5" fmla="*/ 1181320 h 1326455"/>
                    <a:gd name="connsiteX6" fmla="*/ 160064 w 277689"/>
                    <a:gd name="connsiteY6" fmla="*/ 1326455 h 1326455"/>
                    <a:gd name="connsiteX7" fmla="*/ 160065 w 277689"/>
                    <a:gd name="connsiteY7" fmla="*/ 1326454 h 1326455"/>
                    <a:gd name="connsiteX8" fmla="*/ 42440 w 277689"/>
                    <a:gd name="connsiteY8" fmla="*/ 1181319 h 1326455"/>
                    <a:gd name="connsiteX9" fmla="*/ 83670 w 277689"/>
                    <a:gd name="connsiteY9" fmla="*/ 389217 h 1326455"/>
                    <a:gd name="connsiteX10" fmla="*/ 81424 w 277689"/>
                    <a:gd name="connsiteY10" fmla="*/ 389294 h 1326455"/>
                    <a:gd name="connsiteX11" fmla="*/ 53741 w 277689"/>
                    <a:gd name="connsiteY11" fmla="*/ 382037 h 1326455"/>
                    <a:gd name="connsiteX12" fmla="*/ 4164 w 277689"/>
                    <a:gd name="connsiteY12" fmla="*/ 284917 h 1326455"/>
                    <a:gd name="connsiteX13" fmla="*/ 19380 w 277689"/>
                    <a:gd name="connsiteY13" fmla="*/ 114634 h 1326455"/>
                    <a:gd name="connsiteX14" fmla="*/ 55609 w 277689"/>
                    <a:gd name="connsiteY14" fmla="*/ 89787 h 1326455"/>
                    <a:gd name="connsiteX15" fmla="*/ 65455 w 277689"/>
                    <a:gd name="connsiteY15" fmla="*/ 86490 h 1326455"/>
                    <a:gd name="connsiteX16" fmla="*/ 72521 w 277689"/>
                    <a:gd name="connsiteY16" fmla="*/ 72960 h 1326455"/>
                    <a:gd name="connsiteX17" fmla="*/ 103810 w 277689"/>
                    <a:gd name="connsiteY17" fmla="*/ 56230 h 1326455"/>
                    <a:gd name="connsiteX18" fmla="*/ 122404 w 277689"/>
                    <a:gd name="connsiteY18" fmla="*/ 66173 h 1326455"/>
                    <a:gd name="connsiteX19" fmla="*/ 122528 w 277689"/>
                    <a:gd name="connsiteY19" fmla="*/ 65376 h 1326455"/>
                    <a:gd name="connsiteX20" fmla="*/ 163300 w 277689"/>
                    <a:gd name="connsiteY20" fmla="*/ 30490 h 1326455"/>
                    <a:gd name="connsiteX21" fmla="*/ 190208 w 277689"/>
                    <a:gd name="connsiteY21" fmla="*/ 44877 h 1326455"/>
                    <a:gd name="connsiteX22" fmla="*/ 192472 w 277689"/>
                    <a:gd name="connsiteY22" fmla="*/ 43628 h 1326455"/>
                    <a:gd name="connsiteX23" fmla="*/ 223429 w 277689"/>
                    <a:gd name="connsiteY23" fmla="*/ 3 h 1326455"/>
                    <a:gd name="connsiteX0" fmla="*/ 223429 w 314414"/>
                    <a:gd name="connsiteY0" fmla="*/ 3 h 1326455"/>
                    <a:gd name="connsiteX1" fmla="*/ 266098 w 314414"/>
                    <a:gd name="connsiteY1" fmla="*/ 43771 h 1326455"/>
                    <a:gd name="connsiteX2" fmla="*/ 314413 w 314414"/>
                    <a:gd name="connsiteY2" fmla="*/ 185828 h 1326455"/>
                    <a:gd name="connsiteX3" fmla="*/ 268041 w 314414"/>
                    <a:gd name="connsiteY3" fmla="*/ 284917 h 1326455"/>
                    <a:gd name="connsiteX4" fmla="*/ 261662 w 314414"/>
                    <a:gd name="connsiteY4" fmla="*/ 325945 h 1326455"/>
                    <a:gd name="connsiteX5" fmla="*/ 244900 w 314414"/>
                    <a:gd name="connsiteY5" fmla="*/ 376389 h 1326455"/>
                    <a:gd name="connsiteX6" fmla="*/ 277689 w 314414"/>
                    <a:gd name="connsiteY6" fmla="*/ 1181320 h 1326455"/>
                    <a:gd name="connsiteX7" fmla="*/ 160064 w 314414"/>
                    <a:gd name="connsiteY7" fmla="*/ 1326455 h 1326455"/>
                    <a:gd name="connsiteX8" fmla="*/ 160065 w 314414"/>
                    <a:gd name="connsiteY8" fmla="*/ 1326454 h 1326455"/>
                    <a:gd name="connsiteX9" fmla="*/ 42440 w 314414"/>
                    <a:gd name="connsiteY9" fmla="*/ 1181319 h 1326455"/>
                    <a:gd name="connsiteX10" fmla="*/ 83670 w 314414"/>
                    <a:gd name="connsiteY10" fmla="*/ 389217 h 1326455"/>
                    <a:gd name="connsiteX11" fmla="*/ 81424 w 314414"/>
                    <a:gd name="connsiteY11" fmla="*/ 389294 h 1326455"/>
                    <a:gd name="connsiteX12" fmla="*/ 53741 w 314414"/>
                    <a:gd name="connsiteY12" fmla="*/ 382037 h 1326455"/>
                    <a:gd name="connsiteX13" fmla="*/ 4164 w 314414"/>
                    <a:gd name="connsiteY13" fmla="*/ 284917 h 1326455"/>
                    <a:gd name="connsiteX14" fmla="*/ 19380 w 314414"/>
                    <a:gd name="connsiteY14" fmla="*/ 114634 h 1326455"/>
                    <a:gd name="connsiteX15" fmla="*/ 55609 w 314414"/>
                    <a:gd name="connsiteY15" fmla="*/ 89787 h 1326455"/>
                    <a:gd name="connsiteX16" fmla="*/ 65455 w 314414"/>
                    <a:gd name="connsiteY16" fmla="*/ 86490 h 1326455"/>
                    <a:gd name="connsiteX17" fmla="*/ 72521 w 314414"/>
                    <a:gd name="connsiteY17" fmla="*/ 72960 h 1326455"/>
                    <a:gd name="connsiteX18" fmla="*/ 103810 w 314414"/>
                    <a:gd name="connsiteY18" fmla="*/ 56230 h 1326455"/>
                    <a:gd name="connsiteX19" fmla="*/ 122404 w 314414"/>
                    <a:gd name="connsiteY19" fmla="*/ 66173 h 1326455"/>
                    <a:gd name="connsiteX20" fmla="*/ 122528 w 314414"/>
                    <a:gd name="connsiteY20" fmla="*/ 65376 h 1326455"/>
                    <a:gd name="connsiteX21" fmla="*/ 163300 w 314414"/>
                    <a:gd name="connsiteY21" fmla="*/ 30490 h 1326455"/>
                    <a:gd name="connsiteX22" fmla="*/ 190208 w 314414"/>
                    <a:gd name="connsiteY22" fmla="*/ 44877 h 1326455"/>
                    <a:gd name="connsiteX23" fmla="*/ 192472 w 314414"/>
                    <a:gd name="connsiteY23" fmla="*/ 43628 h 1326455"/>
                    <a:gd name="connsiteX24" fmla="*/ 223429 w 314414"/>
                    <a:gd name="connsiteY24" fmla="*/ 3 h 1326455"/>
                    <a:gd name="connsiteX0" fmla="*/ 223429 w 319560"/>
                    <a:gd name="connsiteY0" fmla="*/ 3 h 1326455"/>
                    <a:gd name="connsiteX1" fmla="*/ 266098 w 319560"/>
                    <a:gd name="connsiteY1" fmla="*/ 43771 h 1326455"/>
                    <a:gd name="connsiteX2" fmla="*/ 314413 w 319560"/>
                    <a:gd name="connsiteY2" fmla="*/ 185828 h 1326455"/>
                    <a:gd name="connsiteX3" fmla="*/ 268041 w 319560"/>
                    <a:gd name="connsiteY3" fmla="*/ 284917 h 1326455"/>
                    <a:gd name="connsiteX4" fmla="*/ 261662 w 319560"/>
                    <a:gd name="connsiteY4" fmla="*/ 325945 h 1326455"/>
                    <a:gd name="connsiteX5" fmla="*/ 244900 w 319560"/>
                    <a:gd name="connsiteY5" fmla="*/ 376389 h 1326455"/>
                    <a:gd name="connsiteX6" fmla="*/ 277689 w 319560"/>
                    <a:gd name="connsiteY6" fmla="*/ 1181320 h 1326455"/>
                    <a:gd name="connsiteX7" fmla="*/ 160064 w 319560"/>
                    <a:gd name="connsiteY7" fmla="*/ 1326455 h 1326455"/>
                    <a:gd name="connsiteX8" fmla="*/ 160065 w 319560"/>
                    <a:gd name="connsiteY8" fmla="*/ 1326454 h 1326455"/>
                    <a:gd name="connsiteX9" fmla="*/ 42440 w 319560"/>
                    <a:gd name="connsiteY9" fmla="*/ 1181319 h 1326455"/>
                    <a:gd name="connsiteX10" fmla="*/ 83670 w 319560"/>
                    <a:gd name="connsiteY10" fmla="*/ 389217 h 1326455"/>
                    <a:gd name="connsiteX11" fmla="*/ 81424 w 319560"/>
                    <a:gd name="connsiteY11" fmla="*/ 389294 h 1326455"/>
                    <a:gd name="connsiteX12" fmla="*/ 53741 w 319560"/>
                    <a:gd name="connsiteY12" fmla="*/ 382037 h 1326455"/>
                    <a:gd name="connsiteX13" fmla="*/ 4164 w 319560"/>
                    <a:gd name="connsiteY13" fmla="*/ 284917 h 1326455"/>
                    <a:gd name="connsiteX14" fmla="*/ 19380 w 319560"/>
                    <a:gd name="connsiteY14" fmla="*/ 114634 h 1326455"/>
                    <a:gd name="connsiteX15" fmla="*/ 55609 w 319560"/>
                    <a:gd name="connsiteY15" fmla="*/ 89787 h 1326455"/>
                    <a:gd name="connsiteX16" fmla="*/ 65455 w 319560"/>
                    <a:gd name="connsiteY16" fmla="*/ 86490 h 1326455"/>
                    <a:gd name="connsiteX17" fmla="*/ 72521 w 319560"/>
                    <a:gd name="connsiteY17" fmla="*/ 72960 h 1326455"/>
                    <a:gd name="connsiteX18" fmla="*/ 103810 w 319560"/>
                    <a:gd name="connsiteY18" fmla="*/ 56230 h 1326455"/>
                    <a:gd name="connsiteX19" fmla="*/ 122404 w 319560"/>
                    <a:gd name="connsiteY19" fmla="*/ 66173 h 1326455"/>
                    <a:gd name="connsiteX20" fmla="*/ 122528 w 319560"/>
                    <a:gd name="connsiteY20" fmla="*/ 65376 h 1326455"/>
                    <a:gd name="connsiteX21" fmla="*/ 163300 w 319560"/>
                    <a:gd name="connsiteY21" fmla="*/ 30490 h 1326455"/>
                    <a:gd name="connsiteX22" fmla="*/ 190208 w 319560"/>
                    <a:gd name="connsiteY22" fmla="*/ 44877 h 1326455"/>
                    <a:gd name="connsiteX23" fmla="*/ 192472 w 319560"/>
                    <a:gd name="connsiteY23" fmla="*/ 43628 h 1326455"/>
                    <a:gd name="connsiteX24" fmla="*/ 223429 w 319560"/>
                    <a:gd name="connsiteY24" fmla="*/ 3 h 1326455"/>
                    <a:gd name="connsiteX0" fmla="*/ 223429 w 314413"/>
                    <a:gd name="connsiteY0" fmla="*/ 3 h 1326455"/>
                    <a:gd name="connsiteX1" fmla="*/ 266098 w 314413"/>
                    <a:gd name="connsiteY1" fmla="*/ 43771 h 1326455"/>
                    <a:gd name="connsiteX2" fmla="*/ 314413 w 314413"/>
                    <a:gd name="connsiteY2" fmla="*/ 185828 h 1326455"/>
                    <a:gd name="connsiteX3" fmla="*/ 261662 w 314413"/>
                    <a:gd name="connsiteY3" fmla="*/ 325945 h 1326455"/>
                    <a:gd name="connsiteX4" fmla="*/ 244900 w 314413"/>
                    <a:gd name="connsiteY4" fmla="*/ 376389 h 1326455"/>
                    <a:gd name="connsiteX5" fmla="*/ 277689 w 314413"/>
                    <a:gd name="connsiteY5" fmla="*/ 1181320 h 1326455"/>
                    <a:gd name="connsiteX6" fmla="*/ 160064 w 314413"/>
                    <a:gd name="connsiteY6" fmla="*/ 1326455 h 1326455"/>
                    <a:gd name="connsiteX7" fmla="*/ 160065 w 314413"/>
                    <a:gd name="connsiteY7" fmla="*/ 1326454 h 1326455"/>
                    <a:gd name="connsiteX8" fmla="*/ 42440 w 314413"/>
                    <a:gd name="connsiteY8" fmla="*/ 1181319 h 1326455"/>
                    <a:gd name="connsiteX9" fmla="*/ 83670 w 314413"/>
                    <a:gd name="connsiteY9" fmla="*/ 389217 h 1326455"/>
                    <a:gd name="connsiteX10" fmla="*/ 81424 w 314413"/>
                    <a:gd name="connsiteY10" fmla="*/ 389294 h 1326455"/>
                    <a:gd name="connsiteX11" fmla="*/ 53741 w 314413"/>
                    <a:gd name="connsiteY11" fmla="*/ 382037 h 1326455"/>
                    <a:gd name="connsiteX12" fmla="*/ 4164 w 314413"/>
                    <a:gd name="connsiteY12" fmla="*/ 284917 h 1326455"/>
                    <a:gd name="connsiteX13" fmla="*/ 19380 w 314413"/>
                    <a:gd name="connsiteY13" fmla="*/ 114634 h 1326455"/>
                    <a:gd name="connsiteX14" fmla="*/ 55609 w 314413"/>
                    <a:gd name="connsiteY14" fmla="*/ 89787 h 1326455"/>
                    <a:gd name="connsiteX15" fmla="*/ 65455 w 314413"/>
                    <a:gd name="connsiteY15" fmla="*/ 86490 h 1326455"/>
                    <a:gd name="connsiteX16" fmla="*/ 72521 w 314413"/>
                    <a:gd name="connsiteY16" fmla="*/ 72960 h 1326455"/>
                    <a:gd name="connsiteX17" fmla="*/ 103810 w 314413"/>
                    <a:gd name="connsiteY17" fmla="*/ 56230 h 1326455"/>
                    <a:gd name="connsiteX18" fmla="*/ 122404 w 314413"/>
                    <a:gd name="connsiteY18" fmla="*/ 66173 h 1326455"/>
                    <a:gd name="connsiteX19" fmla="*/ 122528 w 314413"/>
                    <a:gd name="connsiteY19" fmla="*/ 65376 h 1326455"/>
                    <a:gd name="connsiteX20" fmla="*/ 163300 w 314413"/>
                    <a:gd name="connsiteY20" fmla="*/ 30490 h 1326455"/>
                    <a:gd name="connsiteX21" fmla="*/ 190208 w 314413"/>
                    <a:gd name="connsiteY21" fmla="*/ 44877 h 1326455"/>
                    <a:gd name="connsiteX22" fmla="*/ 192472 w 314413"/>
                    <a:gd name="connsiteY22" fmla="*/ 43628 h 1326455"/>
                    <a:gd name="connsiteX23" fmla="*/ 223429 w 314413"/>
                    <a:gd name="connsiteY23" fmla="*/ 3 h 1326455"/>
                    <a:gd name="connsiteX0" fmla="*/ 223429 w 314413"/>
                    <a:gd name="connsiteY0" fmla="*/ 3 h 1326455"/>
                    <a:gd name="connsiteX1" fmla="*/ 266098 w 314413"/>
                    <a:gd name="connsiteY1" fmla="*/ 43771 h 1326455"/>
                    <a:gd name="connsiteX2" fmla="*/ 314413 w 314413"/>
                    <a:gd name="connsiteY2" fmla="*/ 185828 h 1326455"/>
                    <a:gd name="connsiteX3" fmla="*/ 278330 w 314413"/>
                    <a:gd name="connsiteY3" fmla="*/ 328439 h 1326455"/>
                    <a:gd name="connsiteX4" fmla="*/ 244900 w 314413"/>
                    <a:gd name="connsiteY4" fmla="*/ 376389 h 1326455"/>
                    <a:gd name="connsiteX5" fmla="*/ 277689 w 314413"/>
                    <a:gd name="connsiteY5" fmla="*/ 1181320 h 1326455"/>
                    <a:gd name="connsiteX6" fmla="*/ 160064 w 314413"/>
                    <a:gd name="connsiteY6" fmla="*/ 1326455 h 1326455"/>
                    <a:gd name="connsiteX7" fmla="*/ 160065 w 314413"/>
                    <a:gd name="connsiteY7" fmla="*/ 1326454 h 1326455"/>
                    <a:gd name="connsiteX8" fmla="*/ 42440 w 314413"/>
                    <a:gd name="connsiteY8" fmla="*/ 1181319 h 1326455"/>
                    <a:gd name="connsiteX9" fmla="*/ 83670 w 314413"/>
                    <a:gd name="connsiteY9" fmla="*/ 389217 h 1326455"/>
                    <a:gd name="connsiteX10" fmla="*/ 81424 w 314413"/>
                    <a:gd name="connsiteY10" fmla="*/ 389294 h 1326455"/>
                    <a:gd name="connsiteX11" fmla="*/ 53741 w 314413"/>
                    <a:gd name="connsiteY11" fmla="*/ 382037 h 1326455"/>
                    <a:gd name="connsiteX12" fmla="*/ 4164 w 314413"/>
                    <a:gd name="connsiteY12" fmla="*/ 284917 h 1326455"/>
                    <a:gd name="connsiteX13" fmla="*/ 19380 w 314413"/>
                    <a:gd name="connsiteY13" fmla="*/ 114634 h 1326455"/>
                    <a:gd name="connsiteX14" fmla="*/ 55609 w 314413"/>
                    <a:gd name="connsiteY14" fmla="*/ 89787 h 1326455"/>
                    <a:gd name="connsiteX15" fmla="*/ 65455 w 314413"/>
                    <a:gd name="connsiteY15" fmla="*/ 86490 h 1326455"/>
                    <a:gd name="connsiteX16" fmla="*/ 72521 w 314413"/>
                    <a:gd name="connsiteY16" fmla="*/ 72960 h 1326455"/>
                    <a:gd name="connsiteX17" fmla="*/ 103810 w 314413"/>
                    <a:gd name="connsiteY17" fmla="*/ 56230 h 1326455"/>
                    <a:gd name="connsiteX18" fmla="*/ 122404 w 314413"/>
                    <a:gd name="connsiteY18" fmla="*/ 66173 h 1326455"/>
                    <a:gd name="connsiteX19" fmla="*/ 122528 w 314413"/>
                    <a:gd name="connsiteY19" fmla="*/ 65376 h 1326455"/>
                    <a:gd name="connsiteX20" fmla="*/ 163300 w 314413"/>
                    <a:gd name="connsiteY20" fmla="*/ 30490 h 1326455"/>
                    <a:gd name="connsiteX21" fmla="*/ 190208 w 314413"/>
                    <a:gd name="connsiteY21" fmla="*/ 44877 h 1326455"/>
                    <a:gd name="connsiteX22" fmla="*/ 192472 w 314413"/>
                    <a:gd name="connsiteY22" fmla="*/ 43628 h 1326455"/>
                    <a:gd name="connsiteX23" fmla="*/ 223429 w 314413"/>
                    <a:gd name="connsiteY23" fmla="*/ 3 h 1326455"/>
                    <a:gd name="connsiteX0" fmla="*/ 223429 w 333463"/>
                    <a:gd name="connsiteY0" fmla="*/ 3 h 1326455"/>
                    <a:gd name="connsiteX1" fmla="*/ 266098 w 333463"/>
                    <a:gd name="connsiteY1" fmla="*/ 43771 h 1326455"/>
                    <a:gd name="connsiteX2" fmla="*/ 333463 w 333463"/>
                    <a:gd name="connsiteY2" fmla="*/ 220742 h 1326455"/>
                    <a:gd name="connsiteX3" fmla="*/ 278330 w 333463"/>
                    <a:gd name="connsiteY3" fmla="*/ 328439 h 1326455"/>
                    <a:gd name="connsiteX4" fmla="*/ 244900 w 333463"/>
                    <a:gd name="connsiteY4" fmla="*/ 376389 h 1326455"/>
                    <a:gd name="connsiteX5" fmla="*/ 277689 w 333463"/>
                    <a:gd name="connsiteY5" fmla="*/ 1181320 h 1326455"/>
                    <a:gd name="connsiteX6" fmla="*/ 160064 w 333463"/>
                    <a:gd name="connsiteY6" fmla="*/ 1326455 h 1326455"/>
                    <a:gd name="connsiteX7" fmla="*/ 160065 w 333463"/>
                    <a:gd name="connsiteY7" fmla="*/ 1326454 h 1326455"/>
                    <a:gd name="connsiteX8" fmla="*/ 42440 w 333463"/>
                    <a:gd name="connsiteY8" fmla="*/ 1181319 h 1326455"/>
                    <a:gd name="connsiteX9" fmla="*/ 83670 w 333463"/>
                    <a:gd name="connsiteY9" fmla="*/ 389217 h 1326455"/>
                    <a:gd name="connsiteX10" fmla="*/ 81424 w 333463"/>
                    <a:gd name="connsiteY10" fmla="*/ 389294 h 1326455"/>
                    <a:gd name="connsiteX11" fmla="*/ 53741 w 333463"/>
                    <a:gd name="connsiteY11" fmla="*/ 382037 h 1326455"/>
                    <a:gd name="connsiteX12" fmla="*/ 4164 w 333463"/>
                    <a:gd name="connsiteY12" fmla="*/ 284917 h 1326455"/>
                    <a:gd name="connsiteX13" fmla="*/ 19380 w 333463"/>
                    <a:gd name="connsiteY13" fmla="*/ 114634 h 1326455"/>
                    <a:gd name="connsiteX14" fmla="*/ 55609 w 333463"/>
                    <a:gd name="connsiteY14" fmla="*/ 89787 h 1326455"/>
                    <a:gd name="connsiteX15" fmla="*/ 65455 w 333463"/>
                    <a:gd name="connsiteY15" fmla="*/ 86490 h 1326455"/>
                    <a:gd name="connsiteX16" fmla="*/ 72521 w 333463"/>
                    <a:gd name="connsiteY16" fmla="*/ 72960 h 1326455"/>
                    <a:gd name="connsiteX17" fmla="*/ 103810 w 333463"/>
                    <a:gd name="connsiteY17" fmla="*/ 56230 h 1326455"/>
                    <a:gd name="connsiteX18" fmla="*/ 122404 w 333463"/>
                    <a:gd name="connsiteY18" fmla="*/ 66173 h 1326455"/>
                    <a:gd name="connsiteX19" fmla="*/ 122528 w 333463"/>
                    <a:gd name="connsiteY19" fmla="*/ 65376 h 1326455"/>
                    <a:gd name="connsiteX20" fmla="*/ 163300 w 333463"/>
                    <a:gd name="connsiteY20" fmla="*/ 30490 h 1326455"/>
                    <a:gd name="connsiteX21" fmla="*/ 190208 w 333463"/>
                    <a:gd name="connsiteY21" fmla="*/ 44877 h 1326455"/>
                    <a:gd name="connsiteX22" fmla="*/ 192472 w 333463"/>
                    <a:gd name="connsiteY22" fmla="*/ 43628 h 1326455"/>
                    <a:gd name="connsiteX23" fmla="*/ 223429 w 333463"/>
                    <a:gd name="connsiteY23" fmla="*/ 3 h 1326455"/>
                    <a:gd name="connsiteX0" fmla="*/ 223429 w 333463"/>
                    <a:gd name="connsiteY0" fmla="*/ 3 h 1326455"/>
                    <a:gd name="connsiteX1" fmla="*/ 266098 w 333463"/>
                    <a:gd name="connsiteY1" fmla="*/ 43771 h 1326455"/>
                    <a:gd name="connsiteX2" fmla="*/ 333463 w 333463"/>
                    <a:gd name="connsiteY2" fmla="*/ 220742 h 1326455"/>
                    <a:gd name="connsiteX3" fmla="*/ 278330 w 333463"/>
                    <a:gd name="connsiteY3" fmla="*/ 328439 h 1326455"/>
                    <a:gd name="connsiteX4" fmla="*/ 244900 w 333463"/>
                    <a:gd name="connsiteY4" fmla="*/ 376389 h 1326455"/>
                    <a:gd name="connsiteX5" fmla="*/ 277689 w 333463"/>
                    <a:gd name="connsiteY5" fmla="*/ 1181320 h 1326455"/>
                    <a:gd name="connsiteX6" fmla="*/ 160064 w 333463"/>
                    <a:gd name="connsiteY6" fmla="*/ 1326455 h 1326455"/>
                    <a:gd name="connsiteX7" fmla="*/ 160065 w 333463"/>
                    <a:gd name="connsiteY7" fmla="*/ 1326454 h 1326455"/>
                    <a:gd name="connsiteX8" fmla="*/ 42440 w 333463"/>
                    <a:gd name="connsiteY8" fmla="*/ 1181319 h 1326455"/>
                    <a:gd name="connsiteX9" fmla="*/ 83670 w 333463"/>
                    <a:gd name="connsiteY9" fmla="*/ 389217 h 1326455"/>
                    <a:gd name="connsiteX10" fmla="*/ 81424 w 333463"/>
                    <a:gd name="connsiteY10" fmla="*/ 389294 h 1326455"/>
                    <a:gd name="connsiteX11" fmla="*/ 53741 w 333463"/>
                    <a:gd name="connsiteY11" fmla="*/ 382037 h 1326455"/>
                    <a:gd name="connsiteX12" fmla="*/ 4164 w 333463"/>
                    <a:gd name="connsiteY12" fmla="*/ 284917 h 1326455"/>
                    <a:gd name="connsiteX13" fmla="*/ 19380 w 333463"/>
                    <a:gd name="connsiteY13" fmla="*/ 114634 h 1326455"/>
                    <a:gd name="connsiteX14" fmla="*/ 55609 w 333463"/>
                    <a:gd name="connsiteY14" fmla="*/ 89787 h 1326455"/>
                    <a:gd name="connsiteX15" fmla="*/ 65455 w 333463"/>
                    <a:gd name="connsiteY15" fmla="*/ 86490 h 1326455"/>
                    <a:gd name="connsiteX16" fmla="*/ 72521 w 333463"/>
                    <a:gd name="connsiteY16" fmla="*/ 72960 h 1326455"/>
                    <a:gd name="connsiteX17" fmla="*/ 103810 w 333463"/>
                    <a:gd name="connsiteY17" fmla="*/ 56230 h 1326455"/>
                    <a:gd name="connsiteX18" fmla="*/ 122404 w 333463"/>
                    <a:gd name="connsiteY18" fmla="*/ 66173 h 1326455"/>
                    <a:gd name="connsiteX19" fmla="*/ 122528 w 333463"/>
                    <a:gd name="connsiteY19" fmla="*/ 65376 h 1326455"/>
                    <a:gd name="connsiteX20" fmla="*/ 163300 w 333463"/>
                    <a:gd name="connsiteY20" fmla="*/ 30490 h 1326455"/>
                    <a:gd name="connsiteX21" fmla="*/ 190208 w 333463"/>
                    <a:gd name="connsiteY21" fmla="*/ 44877 h 1326455"/>
                    <a:gd name="connsiteX22" fmla="*/ 192472 w 333463"/>
                    <a:gd name="connsiteY22" fmla="*/ 43628 h 1326455"/>
                    <a:gd name="connsiteX23" fmla="*/ 223429 w 333463"/>
                    <a:gd name="connsiteY23" fmla="*/ 3 h 1326455"/>
                    <a:gd name="connsiteX0" fmla="*/ 223429 w 333466"/>
                    <a:gd name="connsiteY0" fmla="*/ 3 h 1326455"/>
                    <a:gd name="connsiteX1" fmla="*/ 266098 w 333466"/>
                    <a:gd name="connsiteY1" fmla="*/ 43771 h 1326455"/>
                    <a:gd name="connsiteX2" fmla="*/ 281076 w 333466"/>
                    <a:gd name="connsiteY2" fmla="*/ 133457 h 1326455"/>
                    <a:gd name="connsiteX3" fmla="*/ 333463 w 333466"/>
                    <a:gd name="connsiteY3" fmla="*/ 220742 h 1326455"/>
                    <a:gd name="connsiteX4" fmla="*/ 278330 w 333466"/>
                    <a:gd name="connsiteY4" fmla="*/ 328439 h 1326455"/>
                    <a:gd name="connsiteX5" fmla="*/ 244900 w 333466"/>
                    <a:gd name="connsiteY5" fmla="*/ 376389 h 1326455"/>
                    <a:gd name="connsiteX6" fmla="*/ 277689 w 333466"/>
                    <a:gd name="connsiteY6" fmla="*/ 1181320 h 1326455"/>
                    <a:gd name="connsiteX7" fmla="*/ 160064 w 333466"/>
                    <a:gd name="connsiteY7" fmla="*/ 1326455 h 1326455"/>
                    <a:gd name="connsiteX8" fmla="*/ 160065 w 333466"/>
                    <a:gd name="connsiteY8" fmla="*/ 1326454 h 1326455"/>
                    <a:gd name="connsiteX9" fmla="*/ 42440 w 333466"/>
                    <a:gd name="connsiteY9" fmla="*/ 1181319 h 1326455"/>
                    <a:gd name="connsiteX10" fmla="*/ 83670 w 333466"/>
                    <a:gd name="connsiteY10" fmla="*/ 389217 h 1326455"/>
                    <a:gd name="connsiteX11" fmla="*/ 81424 w 333466"/>
                    <a:gd name="connsiteY11" fmla="*/ 389294 h 1326455"/>
                    <a:gd name="connsiteX12" fmla="*/ 53741 w 333466"/>
                    <a:gd name="connsiteY12" fmla="*/ 382037 h 1326455"/>
                    <a:gd name="connsiteX13" fmla="*/ 4164 w 333466"/>
                    <a:gd name="connsiteY13" fmla="*/ 284917 h 1326455"/>
                    <a:gd name="connsiteX14" fmla="*/ 19380 w 333466"/>
                    <a:gd name="connsiteY14" fmla="*/ 114634 h 1326455"/>
                    <a:gd name="connsiteX15" fmla="*/ 55609 w 333466"/>
                    <a:gd name="connsiteY15" fmla="*/ 89787 h 1326455"/>
                    <a:gd name="connsiteX16" fmla="*/ 65455 w 333466"/>
                    <a:gd name="connsiteY16" fmla="*/ 86490 h 1326455"/>
                    <a:gd name="connsiteX17" fmla="*/ 72521 w 333466"/>
                    <a:gd name="connsiteY17" fmla="*/ 72960 h 1326455"/>
                    <a:gd name="connsiteX18" fmla="*/ 103810 w 333466"/>
                    <a:gd name="connsiteY18" fmla="*/ 56230 h 1326455"/>
                    <a:gd name="connsiteX19" fmla="*/ 122404 w 333466"/>
                    <a:gd name="connsiteY19" fmla="*/ 66173 h 1326455"/>
                    <a:gd name="connsiteX20" fmla="*/ 122528 w 333466"/>
                    <a:gd name="connsiteY20" fmla="*/ 65376 h 1326455"/>
                    <a:gd name="connsiteX21" fmla="*/ 163300 w 333466"/>
                    <a:gd name="connsiteY21" fmla="*/ 30490 h 1326455"/>
                    <a:gd name="connsiteX22" fmla="*/ 190208 w 333466"/>
                    <a:gd name="connsiteY22" fmla="*/ 44877 h 1326455"/>
                    <a:gd name="connsiteX23" fmla="*/ 192472 w 333466"/>
                    <a:gd name="connsiteY23" fmla="*/ 43628 h 1326455"/>
                    <a:gd name="connsiteX24" fmla="*/ 223429 w 333466"/>
                    <a:gd name="connsiteY24" fmla="*/ 3 h 1326455"/>
                    <a:gd name="connsiteX0" fmla="*/ 223429 w 334093"/>
                    <a:gd name="connsiteY0" fmla="*/ 3 h 1326455"/>
                    <a:gd name="connsiteX1" fmla="*/ 266098 w 334093"/>
                    <a:gd name="connsiteY1" fmla="*/ 43771 h 1326455"/>
                    <a:gd name="connsiteX2" fmla="*/ 281076 w 334093"/>
                    <a:gd name="connsiteY2" fmla="*/ 133457 h 1326455"/>
                    <a:gd name="connsiteX3" fmla="*/ 333463 w 334093"/>
                    <a:gd name="connsiteY3" fmla="*/ 220742 h 1326455"/>
                    <a:gd name="connsiteX4" fmla="*/ 278330 w 334093"/>
                    <a:gd name="connsiteY4" fmla="*/ 328439 h 1326455"/>
                    <a:gd name="connsiteX5" fmla="*/ 244900 w 334093"/>
                    <a:gd name="connsiteY5" fmla="*/ 376389 h 1326455"/>
                    <a:gd name="connsiteX6" fmla="*/ 277689 w 334093"/>
                    <a:gd name="connsiteY6" fmla="*/ 1181320 h 1326455"/>
                    <a:gd name="connsiteX7" fmla="*/ 160064 w 334093"/>
                    <a:gd name="connsiteY7" fmla="*/ 1326455 h 1326455"/>
                    <a:gd name="connsiteX8" fmla="*/ 160065 w 334093"/>
                    <a:gd name="connsiteY8" fmla="*/ 1326454 h 1326455"/>
                    <a:gd name="connsiteX9" fmla="*/ 42440 w 334093"/>
                    <a:gd name="connsiteY9" fmla="*/ 1181319 h 1326455"/>
                    <a:gd name="connsiteX10" fmla="*/ 83670 w 334093"/>
                    <a:gd name="connsiteY10" fmla="*/ 389217 h 1326455"/>
                    <a:gd name="connsiteX11" fmla="*/ 81424 w 334093"/>
                    <a:gd name="connsiteY11" fmla="*/ 389294 h 1326455"/>
                    <a:gd name="connsiteX12" fmla="*/ 53741 w 334093"/>
                    <a:gd name="connsiteY12" fmla="*/ 382037 h 1326455"/>
                    <a:gd name="connsiteX13" fmla="*/ 4164 w 334093"/>
                    <a:gd name="connsiteY13" fmla="*/ 284917 h 1326455"/>
                    <a:gd name="connsiteX14" fmla="*/ 19380 w 334093"/>
                    <a:gd name="connsiteY14" fmla="*/ 114634 h 1326455"/>
                    <a:gd name="connsiteX15" fmla="*/ 55609 w 334093"/>
                    <a:gd name="connsiteY15" fmla="*/ 89787 h 1326455"/>
                    <a:gd name="connsiteX16" fmla="*/ 65455 w 334093"/>
                    <a:gd name="connsiteY16" fmla="*/ 86490 h 1326455"/>
                    <a:gd name="connsiteX17" fmla="*/ 72521 w 334093"/>
                    <a:gd name="connsiteY17" fmla="*/ 72960 h 1326455"/>
                    <a:gd name="connsiteX18" fmla="*/ 103810 w 334093"/>
                    <a:gd name="connsiteY18" fmla="*/ 56230 h 1326455"/>
                    <a:gd name="connsiteX19" fmla="*/ 122404 w 334093"/>
                    <a:gd name="connsiteY19" fmla="*/ 66173 h 1326455"/>
                    <a:gd name="connsiteX20" fmla="*/ 122528 w 334093"/>
                    <a:gd name="connsiteY20" fmla="*/ 65376 h 1326455"/>
                    <a:gd name="connsiteX21" fmla="*/ 163300 w 334093"/>
                    <a:gd name="connsiteY21" fmla="*/ 30490 h 1326455"/>
                    <a:gd name="connsiteX22" fmla="*/ 190208 w 334093"/>
                    <a:gd name="connsiteY22" fmla="*/ 44877 h 1326455"/>
                    <a:gd name="connsiteX23" fmla="*/ 192472 w 334093"/>
                    <a:gd name="connsiteY23" fmla="*/ 43628 h 1326455"/>
                    <a:gd name="connsiteX24" fmla="*/ 223429 w 334093"/>
                    <a:gd name="connsiteY24" fmla="*/ 3 h 1326455"/>
                    <a:gd name="connsiteX0" fmla="*/ 223429 w 337658"/>
                    <a:gd name="connsiteY0" fmla="*/ 3 h 1326455"/>
                    <a:gd name="connsiteX1" fmla="*/ 266098 w 337658"/>
                    <a:gd name="connsiteY1" fmla="*/ 43771 h 1326455"/>
                    <a:gd name="connsiteX2" fmla="*/ 281076 w 337658"/>
                    <a:gd name="connsiteY2" fmla="*/ 133457 h 1326455"/>
                    <a:gd name="connsiteX3" fmla="*/ 333463 w 337658"/>
                    <a:gd name="connsiteY3" fmla="*/ 220742 h 1326455"/>
                    <a:gd name="connsiteX4" fmla="*/ 278330 w 337658"/>
                    <a:gd name="connsiteY4" fmla="*/ 328439 h 1326455"/>
                    <a:gd name="connsiteX5" fmla="*/ 244900 w 337658"/>
                    <a:gd name="connsiteY5" fmla="*/ 376389 h 1326455"/>
                    <a:gd name="connsiteX6" fmla="*/ 277689 w 337658"/>
                    <a:gd name="connsiteY6" fmla="*/ 1181320 h 1326455"/>
                    <a:gd name="connsiteX7" fmla="*/ 160064 w 337658"/>
                    <a:gd name="connsiteY7" fmla="*/ 1326455 h 1326455"/>
                    <a:gd name="connsiteX8" fmla="*/ 160065 w 337658"/>
                    <a:gd name="connsiteY8" fmla="*/ 1326454 h 1326455"/>
                    <a:gd name="connsiteX9" fmla="*/ 42440 w 337658"/>
                    <a:gd name="connsiteY9" fmla="*/ 1181319 h 1326455"/>
                    <a:gd name="connsiteX10" fmla="*/ 83670 w 337658"/>
                    <a:gd name="connsiteY10" fmla="*/ 389217 h 1326455"/>
                    <a:gd name="connsiteX11" fmla="*/ 81424 w 337658"/>
                    <a:gd name="connsiteY11" fmla="*/ 389294 h 1326455"/>
                    <a:gd name="connsiteX12" fmla="*/ 53741 w 337658"/>
                    <a:gd name="connsiteY12" fmla="*/ 382037 h 1326455"/>
                    <a:gd name="connsiteX13" fmla="*/ 4164 w 337658"/>
                    <a:gd name="connsiteY13" fmla="*/ 284917 h 1326455"/>
                    <a:gd name="connsiteX14" fmla="*/ 19380 w 337658"/>
                    <a:gd name="connsiteY14" fmla="*/ 114634 h 1326455"/>
                    <a:gd name="connsiteX15" fmla="*/ 55609 w 337658"/>
                    <a:gd name="connsiteY15" fmla="*/ 89787 h 1326455"/>
                    <a:gd name="connsiteX16" fmla="*/ 65455 w 337658"/>
                    <a:gd name="connsiteY16" fmla="*/ 86490 h 1326455"/>
                    <a:gd name="connsiteX17" fmla="*/ 72521 w 337658"/>
                    <a:gd name="connsiteY17" fmla="*/ 72960 h 1326455"/>
                    <a:gd name="connsiteX18" fmla="*/ 103810 w 337658"/>
                    <a:gd name="connsiteY18" fmla="*/ 56230 h 1326455"/>
                    <a:gd name="connsiteX19" fmla="*/ 122404 w 337658"/>
                    <a:gd name="connsiteY19" fmla="*/ 66173 h 1326455"/>
                    <a:gd name="connsiteX20" fmla="*/ 122528 w 337658"/>
                    <a:gd name="connsiteY20" fmla="*/ 65376 h 1326455"/>
                    <a:gd name="connsiteX21" fmla="*/ 163300 w 337658"/>
                    <a:gd name="connsiteY21" fmla="*/ 30490 h 1326455"/>
                    <a:gd name="connsiteX22" fmla="*/ 190208 w 337658"/>
                    <a:gd name="connsiteY22" fmla="*/ 44877 h 1326455"/>
                    <a:gd name="connsiteX23" fmla="*/ 192472 w 337658"/>
                    <a:gd name="connsiteY23" fmla="*/ 43628 h 1326455"/>
                    <a:gd name="connsiteX24" fmla="*/ 223429 w 337658"/>
                    <a:gd name="connsiteY24" fmla="*/ 3 h 1326455"/>
                    <a:gd name="connsiteX0" fmla="*/ 223429 w 346005"/>
                    <a:gd name="connsiteY0" fmla="*/ 3 h 1326455"/>
                    <a:gd name="connsiteX1" fmla="*/ 266098 w 346005"/>
                    <a:gd name="connsiteY1" fmla="*/ 43771 h 1326455"/>
                    <a:gd name="connsiteX2" fmla="*/ 281076 w 346005"/>
                    <a:gd name="connsiteY2" fmla="*/ 133457 h 1326455"/>
                    <a:gd name="connsiteX3" fmla="*/ 333463 w 346005"/>
                    <a:gd name="connsiteY3" fmla="*/ 220742 h 1326455"/>
                    <a:gd name="connsiteX4" fmla="*/ 278330 w 346005"/>
                    <a:gd name="connsiteY4" fmla="*/ 328439 h 1326455"/>
                    <a:gd name="connsiteX5" fmla="*/ 244900 w 346005"/>
                    <a:gd name="connsiteY5" fmla="*/ 376389 h 1326455"/>
                    <a:gd name="connsiteX6" fmla="*/ 277689 w 346005"/>
                    <a:gd name="connsiteY6" fmla="*/ 1181320 h 1326455"/>
                    <a:gd name="connsiteX7" fmla="*/ 160064 w 346005"/>
                    <a:gd name="connsiteY7" fmla="*/ 1326455 h 1326455"/>
                    <a:gd name="connsiteX8" fmla="*/ 160065 w 346005"/>
                    <a:gd name="connsiteY8" fmla="*/ 1326454 h 1326455"/>
                    <a:gd name="connsiteX9" fmla="*/ 42440 w 346005"/>
                    <a:gd name="connsiteY9" fmla="*/ 1181319 h 1326455"/>
                    <a:gd name="connsiteX10" fmla="*/ 83670 w 346005"/>
                    <a:gd name="connsiteY10" fmla="*/ 389217 h 1326455"/>
                    <a:gd name="connsiteX11" fmla="*/ 81424 w 346005"/>
                    <a:gd name="connsiteY11" fmla="*/ 389294 h 1326455"/>
                    <a:gd name="connsiteX12" fmla="*/ 53741 w 346005"/>
                    <a:gd name="connsiteY12" fmla="*/ 382037 h 1326455"/>
                    <a:gd name="connsiteX13" fmla="*/ 4164 w 346005"/>
                    <a:gd name="connsiteY13" fmla="*/ 284917 h 1326455"/>
                    <a:gd name="connsiteX14" fmla="*/ 19380 w 346005"/>
                    <a:gd name="connsiteY14" fmla="*/ 114634 h 1326455"/>
                    <a:gd name="connsiteX15" fmla="*/ 55609 w 346005"/>
                    <a:gd name="connsiteY15" fmla="*/ 89787 h 1326455"/>
                    <a:gd name="connsiteX16" fmla="*/ 65455 w 346005"/>
                    <a:gd name="connsiteY16" fmla="*/ 86490 h 1326455"/>
                    <a:gd name="connsiteX17" fmla="*/ 72521 w 346005"/>
                    <a:gd name="connsiteY17" fmla="*/ 72960 h 1326455"/>
                    <a:gd name="connsiteX18" fmla="*/ 103810 w 346005"/>
                    <a:gd name="connsiteY18" fmla="*/ 56230 h 1326455"/>
                    <a:gd name="connsiteX19" fmla="*/ 122404 w 346005"/>
                    <a:gd name="connsiteY19" fmla="*/ 66173 h 1326455"/>
                    <a:gd name="connsiteX20" fmla="*/ 122528 w 346005"/>
                    <a:gd name="connsiteY20" fmla="*/ 65376 h 1326455"/>
                    <a:gd name="connsiteX21" fmla="*/ 163300 w 346005"/>
                    <a:gd name="connsiteY21" fmla="*/ 30490 h 1326455"/>
                    <a:gd name="connsiteX22" fmla="*/ 190208 w 346005"/>
                    <a:gd name="connsiteY22" fmla="*/ 44877 h 1326455"/>
                    <a:gd name="connsiteX23" fmla="*/ 192472 w 346005"/>
                    <a:gd name="connsiteY23" fmla="*/ 43628 h 1326455"/>
                    <a:gd name="connsiteX24" fmla="*/ 223429 w 346005"/>
                    <a:gd name="connsiteY24" fmla="*/ 3 h 1326455"/>
                    <a:gd name="connsiteX0" fmla="*/ 223429 w 335821"/>
                    <a:gd name="connsiteY0" fmla="*/ 3 h 1326455"/>
                    <a:gd name="connsiteX1" fmla="*/ 266098 w 335821"/>
                    <a:gd name="connsiteY1" fmla="*/ 43771 h 1326455"/>
                    <a:gd name="connsiteX2" fmla="*/ 276314 w 335821"/>
                    <a:gd name="connsiteY2" fmla="*/ 140937 h 1326455"/>
                    <a:gd name="connsiteX3" fmla="*/ 333463 w 335821"/>
                    <a:gd name="connsiteY3" fmla="*/ 220742 h 1326455"/>
                    <a:gd name="connsiteX4" fmla="*/ 278330 w 335821"/>
                    <a:gd name="connsiteY4" fmla="*/ 328439 h 1326455"/>
                    <a:gd name="connsiteX5" fmla="*/ 244900 w 335821"/>
                    <a:gd name="connsiteY5" fmla="*/ 376389 h 1326455"/>
                    <a:gd name="connsiteX6" fmla="*/ 277689 w 335821"/>
                    <a:gd name="connsiteY6" fmla="*/ 1181320 h 1326455"/>
                    <a:gd name="connsiteX7" fmla="*/ 160064 w 335821"/>
                    <a:gd name="connsiteY7" fmla="*/ 1326455 h 1326455"/>
                    <a:gd name="connsiteX8" fmla="*/ 160065 w 335821"/>
                    <a:gd name="connsiteY8" fmla="*/ 1326454 h 1326455"/>
                    <a:gd name="connsiteX9" fmla="*/ 42440 w 335821"/>
                    <a:gd name="connsiteY9" fmla="*/ 1181319 h 1326455"/>
                    <a:gd name="connsiteX10" fmla="*/ 83670 w 335821"/>
                    <a:gd name="connsiteY10" fmla="*/ 389217 h 1326455"/>
                    <a:gd name="connsiteX11" fmla="*/ 81424 w 335821"/>
                    <a:gd name="connsiteY11" fmla="*/ 389294 h 1326455"/>
                    <a:gd name="connsiteX12" fmla="*/ 53741 w 335821"/>
                    <a:gd name="connsiteY12" fmla="*/ 382037 h 1326455"/>
                    <a:gd name="connsiteX13" fmla="*/ 4164 w 335821"/>
                    <a:gd name="connsiteY13" fmla="*/ 284917 h 1326455"/>
                    <a:gd name="connsiteX14" fmla="*/ 19380 w 335821"/>
                    <a:gd name="connsiteY14" fmla="*/ 114634 h 1326455"/>
                    <a:gd name="connsiteX15" fmla="*/ 55609 w 335821"/>
                    <a:gd name="connsiteY15" fmla="*/ 89787 h 1326455"/>
                    <a:gd name="connsiteX16" fmla="*/ 65455 w 335821"/>
                    <a:gd name="connsiteY16" fmla="*/ 86490 h 1326455"/>
                    <a:gd name="connsiteX17" fmla="*/ 72521 w 335821"/>
                    <a:gd name="connsiteY17" fmla="*/ 72960 h 1326455"/>
                    <a:gd name="connsiteX18" fmla="*/ 103810 w 335821"/>
                    <a:gd name="connsiteY18" fmla="*/ 56230 h 1326455"/>
                    <a:gd name="connsiteX19" fmla="*/ 122404 w 335821"/>
                    <a:gd name="connsiteY19" fmla="*/ 66173 h 1326455"/>
                    <a:gd name="connsiteX20" fmla="*/ 122528 w 335821"/>
                    <a:gd name="connsiteY20" fmla="*/ 65376 h 1326455"/>
                    <a:gd name="connsiteX21" fmla="*/ 163300 w 335821"/>
                    <a:gd name="connsiteY21" fmla="*/ 30490 h 1326455"/>
                    <a:gd name="connsiteX22" fmla="*/ 190208 w 335821"/>
                    <a:gd name="connsiteY22" fmla="*/ 44877 h 1326455"/>
                    <a:gd name="connsiteX23" fmla="*/ 192472 w 335821"/>
                    <a:gd name="connsiteY23" fmla="*/ 43628 h 1326455"/>
                    <a:gd name="connsiteX24" fmla="*/ 223429 w 335821"/>
                    <a:gd name="connsiteY24" fmla="*/ 3 h 1326455"/>
                    <a:gd name="connsiteX0" fmla="*/ 223429 w 333532"/>
                    <a:gd name="connsiteY0" fmla="*/ 3 h 1326455"/>
                    <a:gd name="connsiteX1" fmla="*/ 266098 w 333532"/>
                    <a:gd name="connsiteY1" fmla="*/ 43771 h 1326455"/>
                    <a:gd name="connsiteX2" fmla="*/ 276314 w 333532"/>
                    <a:gd name="connsiteY2" fmla="*/ 140937 h 1326455"/>
                    <a:gd name="connsiteX3" fmla="*/ 333463 w 333532"/>
                    <a:gd name="connsiteY3" fmla="*/ 220742 h 1326455"/>
                    <a:gd name="connsiteX4" fmla="*/ 278330 w 333532"/>
                    <a:gd name="connsiteY4" fmla="*/ 328439 h 1326455"/>
                    <a:gd name="connsiteX5" fmla="*/ 244900 w 333532"/>
                    <a:gd name="connsiteY5" fmla="*/ 376389 h 1326455"/>
                    <a:gd name="connsiteX6" fmla="*/ 277689 w 333532"/>
                    <a:gd name="connsiteY6" fmla="*/ 1181320 h 1326455"/>
                    <a:gd name="connsiteX7" fmla="*/ 160064 w 333532"/>
                    <a:gd name="connsiteY7" fmla="*/ 1326455 h 1326455"/>
                    <a:gd name="connsiteX8" fmla="*/ 160065 w 333532"/>
                    <a:gd name="connsiteY8" fmla="*/ 1326454 h 1326455"/>
                    <a:gd name="connsiteX9" fmla="*/ 42440 w 333532"/>
                    <a:gd name="connsiteY9" fmla="*/ 1181319 h 1326455"/>
                    <a:gd name="connsiteX10" fmla="*/ 83670 w 333532"/>
                    <a:gd name="connsiteY10" fmla="*/ 389217 h 1326455"/>
                    <a:gd name="connsiteX11" fmla="*/ 81424 w 333532"/>
                    <a:gd name="connsiteY11" fmla="*/ 389294 h 1326455"/>
                    <a:gd name="connsiteX12" fmla="*/ 53741 w 333532"/>
                    <a:gd name="connsiteY12" fmla="*/ 382037 h 1326455"/>
                    <a:gd name="connsiteX13" fmla="*/ 4164 w 333532"/>
                    <a:gd name="connsiteY13" fmla="*/ 284917 h 1326455"/>
                    <a:gd name="connsiteX14" fmla="*/ 19380 w 333532"/>
                    <a:gd name="connsiteY14" fmla="*/ 114634 h 1326455"/>
                    <a:gd name="connsiteX15" fmla="*/ 55609 w 333532"/>
                    <a:gd name="connsiteY15" fmla="*/ 89787 h 1326455"/>
                    <a:gd name="connsiteX16" fmla="*/ 65455 w 333532"/>
                    <a:gd name="connsiteY16" fmla="*/ 86490 h 1326455"/>
                    <a:gd name="connsiteX17" fmla="*/ 72521 w 333532"/>
                    <a:gd name="connsiteY17" fmla="*/ 72960 h 1326455"/>
                    <a:gd name="connsiteX18" fmla="*/ 103810 w 333532"/>
                    <a:gd name="connsiteY18" fmla="*/ 56230 h 1326455"/>
                    <a:gd name="connsiteX19" fmla="*/ 122404 w 333532"/>
                    <a:gd name="connsiteY19" fmla="*/ 66173 h 1326455"/>
                    <a:gd name="connsiteX20" fmla="*/ 122528 w 333532"/>
                    <a:gd name="connsiteY20" fmla="*/ 65376 h 1326455"/>
                    <a:gd name="connsiteX21" fmla="*/ 163300 w 333532"/>
                    <a:gd name="connsiteY21" fmla="*/ 30490 h 1326455"/>
                    <a:gd name="connsiteX22" fmla="*/ 190208 w 333532"/>
                    <a:gd name="connsiteY22" fmla="*/ 44877 h 1326455"/>
                    <a:gd name="connsiteX23" fmla="*/ 192472 w 333532"/>
                    <a:gd name="connsiteY23" fmla="*/ 43628 h 1326455"/>
                    <a:gd name="connsiteX24" fmla="*/ 223429 w 333532"/>
                    <a:gd name="connsiteY24" fmla="*/ 3 h 1326455"/>
                    <a:gd name="connsiteX0" fmla="*/ 223429 w 333484"/>
                    <a:gd name="connsiteY0" fmla="*/ 3 h 1326455"/>
                    <a:gd name="connsiteX1" fmla="*/ 266098 w 333484"/>
                    <a:gd name="connsiteY1" fmla="*/ 43771 h 1326455"/>
                    <a:gd name="connsiteX2" fmla="*/ 271551 w 333484"/>
                    <a:gd name="connsiteY2" fmla="*/ 111011 h 1326455"/>
                    <a:gd name="connsiteX3" fmla="*/ 333463 w 333484"/>
                    <a:gd name="connsiteY3" fmla="*/ 220742 h 1326455"/>
                    <a:gd name="connsiteX4" fmla="*/ 278330 w 333484"/>
                    <a:gd name="connsiteY4" fmla="*/ 328439 h 1326455"/>
                    <a:gd name="connsiteX5" fmla="*/ 244900 w 333484"/>
                    <a:gd name="connsiteY5" fmla="*/ 376389 h 1326455"/>
                    <a:gd name="connsiteX6" fmla="*/ 277689 w 333484"/>
                    <a:gd name="connsiteY6" fmla="*/ 1181320 h 1326455"/>
                    <a:gd name="connsiteX7" fmla="*/ 160064 w 333484"/>
                    <a:gd name="connsiteY7" fmla="*/ 1326455 h 1326455"/>
                    <a:gd name="connsiteX8" fmla="*/ 160065 w 333484"/>
                    <a:gd name="connsiteY8" fmla="*/ 1326454 h 1326455"/>
                    <a:gd name="connsiteX9" fmla="*/ 42440 w 333484"/>
                    <a:gd name="connsiteY9" fmla="*/ 1181319 h 1326455"/>
                    <a:gd name="connsiteX10" fmla="*/ 83670 w 333484"/>
                    <a:gd name="connsiteY10" fmla="*/ 389217 h 1326455"/>
                    <a:gd name="connsiteX11" fmla="*/ 81424 w 333484"/>
                    <a:gd name="connsiteY11" fmla="*/ 389294 h 1326455"/>
                    <a:gd name="connsiteX12" fmla="*/ 53741 w 333484"/>
                    <a:gd name="connsiteY12" fmla="*/ 382037 h 1326455"/>
                    <a:gd name="connsiteX13" fmla="*/ 4164 w 333484"/>
                    <a:gd name="connsiteY13" fmla="*/ 284917 h 1326455"/>
                    <a:gd name="connsiteX14" fmla="*/ 19380 w 333484"/>
                    <a:gd name="connsiteY14" fmla="*/ 114634 h 1326455"/>
                    <a:gd name="connsiteX15" fmla="*/ 55609 w 333484"/>
                    <a:gd name="connsiteY15" fmla="*/ 89787 h 1326455"/>
                    <a:gd name="connsiteX16" fmla="*/ 65455 w 333484"/>
                    <a:gd name="connsiteY16" fmla="*/ 86490 h 1326455"/>
                    <a:gd name="connsiteX17" fmla="*/ 72521 w 333484"/>
                    <a:gd name="connsiteY17" fmla="*/ 72960 h 1326455"/>
                    <a:gd name="connsiteX18" fmla="*/ 103810 w 333484"/>
                    <a:gd name="connsiteY18" fmla="*/ 56230 h 1326455"/>
                    <a:gd name="connsiteX19" fmla="*/ 122404 w 333484"/>
                    <a:gd name="connsiteY19" fmla="*/ 66173 h 1326455"/>
                    <a:gd name="connsiteX20" fmla="*/ 122528 w 333484"/>
                    <a:gd name="connsiteY20" fmla="*/ 65376 h 1326455"/>
                    <a:gd name="connsiteX21" fmla="*/ 163300 w 333484"/>
                    <a:gd name="connsiteY21" fmla="*/ 30490 h 1326455"/>
                    <a:gd name="connsiteX22" fmla="*/ 190208 w 333484"/>
                    <a:gd name="connsiteY22" fmla="*/ 44877 h 1326455"/>
                    <a:gd name="connsiteX23" fmla="*/ 192472 w 333484"/>
                    <a:gd name="connsiteY23" fmla="*/ 43628 h 1326455"/>
                    <a:gd name="connsiteX24" fmla="*/ 223429 w 333484"/>
                    <a:gd name="connsiteY24" fmla="*/ 3 h 1326455"/>
                    <a:gd name="connsiteX0" fmla="*/ 223429 w 344761"/>
                    <a:gd name="connsiteY0" fmla="*/ 3 h 1326455"/>
                    <a:gd name="connsiteX1" fmla="*/ 266098 w 344761"/>
                    <a:gd name="connsiteY1" fmla="*/ 43771 h 1326455"/>
                    <a:gd name="connsiteX2" fmla="*/ 271551 w 344761"/>
                    <a:gd name="connsiteY2" fmla="*/ 111011 h 1326455"/>
                    <a:gd name="connsiteX3" fmla="*/ 333463 w 344761"/>
                    <a:gd name="connsiteY3" fmla="*/ 220742 h 1326455"/>
                    <a:gd name="connsiteX4" fmla="*/ 278330 w 344761"/>
                    <a:gd name="connsiteY4" fmla="*/ 328439 h 1326455"/>
                    <a:gd name="connsiteX5" fmla="*/ 244900 w 344761"/>
                    <a:gd name="connsiteY5" fmla="*/ 376389 h 1326455"/>
                    <a:gd name="connsiteX6" fmla="*/ 277689 w 344761"/>
                    <a:gd name="connsiteY6" fmla="*/ 1181320 h 1326455"/>
                    <a:gd name="connsiteX7" fmla="*/ 160064 w 344761"/>
                    <a:gd name="connsiteY7" fmla="*/ 1326455 h 1326455"/>
                    <a:gd name="connsiteX8" fmla="*/ 160065 w 344761"/>
                    <a:gd name="connsiteY8" fmla="*/ 1326454 h 1326455"/>
                    <a:gd name="connsiteX9" fmla="*/ 42440 w 344761"/>
                    <a:gd name="connsiteY9" fmla="*/ 1181319 h 1326455"/>
                    <a:gd name="connsiteX10" fmla="*/ 83670 w 344761"/>
                    <a:gd name="connsiteY10" fmla="*/ 389217 h 1326455"/>
                    <a:gd name="connsiteX11" fmla="*/ 81424 w 344761"/>
                    <a:gd name="connsiteY11" fmla="*/ 389294 h 1326455"/>
                    <a:gd name="connsiteX12" fmla="*/ 53741 w 344761"/>
                    <a:gd name="connsiteY12" fmla="*/ 382037 h 1326455"/>
                    <a:gd name="connsiteX13" fmla="*/ 4164 w 344761"/>
                    <a:gd name="connsiteY13" fmla="*/ 284917 h 1326455"/>
                    <a:gd name="connsiteX14" fmla="*/ 19380 w 344761"/>
                    <a:gd name="connsiteY14" fmla="*/ 114634 h 1326455"/>
                    <a:gd name="connsiteX15" fmla="*/ 55609 w 344761"/>
                    <a:gd name="connsiteY15" fmla="*/ 89787 h 1326455"/>
                    <a:gd name="connsiteX16" fmla="*/ 65455 w 344761"/>
                    <a:gd name="connsiteY16" fmla="*/ 86490 h 1326455"/>
                    <a:gd name="connsiteX17" fmla="*/ 72521 w 344761"/>
                    <a:gd name="connsiteY17" fmla="*/ 72960 h 1326455"/>
                    <a:gd name="connsiteX18" fmla="*/ 103810 w 344761"/>
                    <a:gd name="connsiteY18" fmla="*/ 56230 h 1326455"/>
                    <a:gd name="connsiteX19" fmla="*/ 122404 w 344761"/>
                    <a:gd name="connsiteY19" fmla="*/ 66173 h 1326455"/>
                    <a:gd name="connsiteX20" fmla="*/ 122528 w 344761"/>
                    <a:gd name="connsiteY20" fmla="*/ 65376 h 1326455"/>
                    <a:gd name="connsiteX21" fmla="*/ 163300 w 344761"/>
                    <a:gd name="connsiteY21" fmla="*/ 30490 h 1326455"/>
                    <a:gd name="connsiteX22" fmla="*/ 190208 w 344761"/>
                    <a:gd name="connsiteY22" fmla="*/ 44877 h 1326455"/>
                    <a:gd name="connsiteX23" fmla="*/ 192472 w 344761"/>
                    <a:gd name="connsiteY23" fmla="*/ 43628 h 1326455"/>
                    <a:gd name="connsiteX24" fmla="*/ 223429 w 344761"/>
                    <a:gd name="connsiteY24" fmla="*/ 3 h 1326455"/>
                    <a:gd name="connsiteX0" fmla="*/ 223429 w 356393"/>
                    <a:gd name="connsiteY0" fmla="*/ 3 h 1326455"/>
                    <a:gd name="connsiteX1" fmla="*/ 266098 w 356393"/>
                    <a:gd name="connsiteY1" fmla="*/ 43771 h 1326455"/>
                    <a:gd name="connsiteX2" fmla="*/ 271551 w 356393"/>
                    <a:gd name="connsiteY2" fmla="*/ 111011 h 1326455"/>
                    <a:gd name="connsiteX3" fmla="*/ 333463 w 356393"/>
                    <a:gd name="connsiteY3" fmla="*/ 220742 h 1326455"/>
                    <a:gd name="connsiteX4" fmla="*/ 278330 w 356393"/>
                    <a:gd name="connsiteY4" fmla="*/ 328439 h 1326455"/>
                    <a:gd name="connsiteX5" fmla="*/ 244900 w 356393"/>
                    <a:gd name="connsiteY5" fmla="*/ 376389 h 1326455"/>
                    <a:gd name="connsiteX6" fmla="*/ 277689 w 356393"/>
                    <a:gd name="connsiteY6" fmla="*/ 1181320 h 1326455"/>
                    <a:gd name="connsiteX7" fmla="*/ 160064 w 356393"/>
                    <a:gd name="connsiteY7" fmla="*/ 1326455 h 1326455"/>
                    <a:gd name="connsiteX8" fmla="*/ 160065 w 356393"/>
                    <a:gd name="connsiteY8" fmla="*/ 1326454 h 1326455"/>
                    <a:gd name="connsiteX9" fmla="*/ 42440 w 356393"/>
                    <a:gd name="connsiteY9" fmla="*/ 1181319 h 1326455"/>
                    <a:gd name="connsiteX10" fmla="*/ 83670 w 356393"/>
                    <a:gd name="connsiteY10" fmla="*/ 389217 h 1326455"/>
                    <a:gd name="connsiteX11" fmla="*/ 81424 w 356393"/>
                    <a:gd name="connsiteY11" fmla="*/ 389294 h 1326455"/>
                    <a:gd name="connsiteX12" fmla="*/ 53741 w 356393"/>
                    <a:gd name="connsiteY12" fmla="*/ 382037 h 1326455"/>
                    <a:gd name="connsiteX13" fmla="*/ 4164 w 356393"/>
                    <a:gd name="connsiteY13" fmla="*/ 284917 h 1326455"/>
                    <a:gd name="connsiteX14" fmla="*/ 19380 w 356393"/>
                    <a:gd name="connsiteY14" fmla="*/ 114634 h 1326455"/>
                    <a:gd name="connsiteX15" fmla="*/ 55609 w 356393"/>
                    <a:gd name="connsiteY15" fmla="*/ 89787 h 1326455"/>
                    <a:gd name="connsiteX16" fmla="*/ 65455 w 356393"/>
                    <a:gd name="connsiteY16" fmla="*/ 86490 h 1326455"/>
                    <a:gd name="connsiteX17" fmla="*/ 72521 w 356393"/>
                    <a:gd name="connsiteY17" fmla="*/ 72960 h 1326455"/>
                    <a:gd name="connsiteX18" fmla="*/ 103810 w 356393"/>
                    <a:gd name="connsiteY18" fmla="*/ 56230 h 1326455"/>
                    <a:gd name="connsiteX19" fmla="*/ 122404 w 356393"/>
                    <a:gd name="connsiteY19" fmla="*/ 66173 h 1326455"/>
                    <a:gd name="connsiteX20" fmla="*/ 122528 w 356393"/>
                    <a:gd name="connsiteY20" fmla="*/ 65376 h 1326455"/>
                    <a:gd name="connsiteX21" fmla="*/ 163300 w 356393"/>
                    <a:gd name="connsiteY21" fmla="*/ 30490 h 1326455"/>
                    <a:gd name="connsiteX22" fmla="*/ 190208 w 356393"/>
                    <a:gd name="connsiteY22" fmla="*/ 44877 h 1326455"/>
                    <a:gd name="connsiteX23" fmla="*/ 192472 w 356393"/>
                    <a:gd name="connsiteY23" fmla="*/ 43628 h 1326455"/>
                    <a:gd name="connsiteX24" fmla="*/ 223429 w 356393"/>
                    <a:gd name="connsiteY24" fmla="*/ 3 h 1326455"/>
                    <a:gd name="connsiteX0" fmla="*/ 223429 w 356393"/>
                    <a:gd name="connsiteY0" fmla="*/ 3 h 1326455"/>
                    <a:gd name="connsiteX1" fmla="*/ 266098 w 356393"/>
                    <a:gd name="connsiteY1" fmla="*/ 43771 h 1326455"/>
                    <a:gd name="connsiteX2" fmla="*/ 271551 w 356393"/>
                    <a:gd name="connsiteY2" fmla="*/ 111011 h 1326455"/>
                    <a:gd name="connsiteX3" fmla="*/ 333463 w 356393"/>
                    <a:gd name="connsiteY3" fmla="*/ 220742 h 1326455"/>
                    <a:gd name="connsiteX4" fmla="*/ 278330 w 356393"/>
                    <a:gd name="connsiteY4" fmla="*/ 328439 h 1326455"/>
                    <a:gd name="connsiteX5" fmla="*/ 244900 w 356393"/>
                    <a:gd name="connsiteY5" fmla="*/ 376389 h 1326455"/>
                    <a:gd name="connsiteX6" fmla="*/ 277689 w 356393"/>
                    <a:gd name="connsiteY6" fmla="*/ 1181320 h 1326455"/>
                    <a:gd name="connsiteX7" fmla="*/ 160064 w 356393"/>
                    <a:gd name="connsiteY7" fmla="*/ 1326455 h 1326455"/>
                    <a:gd name="connsiteX8" fmla="*/ 160065 w 356393"/>
                    <a:gd name="connsiteY8" fmla="*/ 1326454 h 1326455"/>
                    <a:gd name="connsiteX9" fmla="*/ 42440 w 356393"/>
                    <a:gd name="connsiteY9" fmla="*/ 1181319 h 1326455"/>
                    <a:gd name="connsiteX10" fmla="*/ 83670 w 356393"/>
                    <a:gd name="connsiteY10" fmla="*/ 389217 h 1326455"/>
                    <a:gd name="connsiteX11" fmla="*/ 81424 w 356393"/>
                    <a:gd name="connsiteY11" fmla="*/ 389294 h 1326455"/>
                    <a:gd name="connsiteX12" fmla="*/ 53741 w 356393"/>
                    <a:gd name="connsiteY12" fmla="*/ 382037 h 1326455"/>
                    <a:gd name="connsiteX13" fmla="*/ 4164 w 356393"/>
                    <a:gd name="connsiteY13" fmla="*/ 284917 h 1326455"/>
                    <a:gd name="connsiteX14" fmla="*/ 19380 w 356393"/>
                    <a:gd name="connsiteY14" fmla="*/ 114634 h 1326455"/>
                    <a:gd name="connsiteX15" fmla="*/ 55609 w 356393"/>
                    <a:gd name="connsiteY15" fmla="*/ 89787 h 1326455"/>
                    <a:gd name="connsiteX16" fmla="*/ 65455 w 356393"/>
                    <a:gd name="connsiteY16" fmla="*/ 86490 h 1326455"/>
                    <a:gd name="connsiteX17" fmla="*/ 72521 w 356393"/>
                    <a:gd name="connsiteY17" fmla="*/ 72960 h 1326455"/>
                    <a:gd name="connsiteX18" fmla="*/ 103810 w 356393"/>
                    <a:gd name="connsiteY18" fmla="*/ 56230 h 1326455"/>
                    <a:gd name="connsiteX19" fmla="*/ 122404 w 356393"/>
                    <a:gd name="connsiteY19" fmla="*/ 66173 h 1326455"/>
                    <a:gd name="connsiteX20" fmla="*/ 122528 w 356393"/>
                    <a:gd name="connsiteY20" fmla="*/ 65376 h 1326455"/>
                    <a:gd name="connsiteX21" fmla="*/ 163300 w 356393"/>
                    <a:gd name="connsiteY21" fmla="*/ 30490 h 1326455"/>
                    <a:gd name="connsiteX22" fmla="*/ 190208 w 356393"/>
                    <a:gd name="connsiteY22" fmla="*/ 44877 h 1326455"/>
                    <a:gd name="connsiteX23" fmla="*/ 223429 w 356393"/>
                    <a:gd name="connsiteY23" fmla="*/ 3 h 1326455"/>
                    <a:gd name="connsiteX0" fmla="*/ 223429 w 356393"/>
                    <a:gd name="connsiteY0" fmla="*/ 138 h 1326590"/>
                    <a:gd name="connsiteX1" fmla="*/ 266098 w 356393"/>
                    <a:gd name="connsiteY1" fmla="*/ 43906 h 1326590"/>
                    <a:gd name="connsiteX2" fmla="*/ 271551 w 356393"/>
                    <a:gd name="connsiteY2" fmla="*/ 111146 h 1326590"/>
                    <a:gd name="connsiteX3" fmla="*/ 333463 w 356393"/>
                    <a:gd name="connsiteY3" fmla="*/ 220877 h 1326590"/>
                    <a:gd name="connsiteX4" fmla="*/ 278330 w 356393"/>
                    <a:gd name="connsiteY4" fmla="*/ 328574 h 1326590"/>
                    <a:gd name="connsiteX5" fmla="*/ 244900 w 356393"/>
                    <a:gd name="connsiteY5" fmla="*/ 376524 h 1326590"/>
                    <a:gd name="connsiteX6" fmla="*/ 277689 w 356393"/>
                    <a:gd name="connsiteY6" fmla="*/ 1181455 h 1326590"/>
                    <a:gd name="connsiteX7" fmla="*/ 160064 w 356393"/>
                    <a:gd name="connsiteY7" fmla="*/ 1326590 h 1326590"/>
                    <a:gd name="connsiteX8" fmla="*/ 160065 w 356393"/>
                    <a:gd name="connsiteY8" fmla="*/ 1326589 h 1326590"/>
                    <a:gd name="connsiteX9" fmla="*/ 42440 w 356393"/>
                    <a:gd name="connsiteY9" fmla="*/ 1181454 h 1326590"/>
                    <a:gd name="connsiteX10" fmla="*/ 83670 w 356393"/>
                    <a:gd name="connsiteY10" fmla="*/ 389352 h 1326590"/>
                    <a:gd name="connsiteX11" fmla="*/ 81424 w 356393"/>
                    <a:gd name="connsiteY11" fmla="*/ 389429 h 1326590"/>
                    <a:gd name="connsiteX12" fmla="*/ 53741 w 356393"/>
                    <a:gd name="connsiteY12" fmla="*/ 382172 h 1326590"/>
                    <a:gd name="connsiteX13" fmla="*/ 4164 w 356393"/>
                    <a:gd name="connsiteY13" fmla="*/ 285052 h 1326590"/>
                    <a:gd name="connsiteX14" fmla="*/ 19380 w 356393"/>
                    <a:gd name="connsiteY14" fmla="*/ 114769 h 1326590"/>
                    <a:gd name="connsiteX15" fmla="*/ 55609 w 356393"/>
                    <a:gd name="connsiteY15" fmla="*/ 89922 h 1326590"/>
                    <a:gd name="connsiteX16" fmla="*/ 65455 w 356393"/>
                    <a:gd name="connsiteY16" fmla="*/ 86625 h 1326590"/>
                    <a:gd name="connsiteX17" fmla="*/ 72521 w 356393"/>
                    <a:gd name="connsiteY17" fmla="*/ 73095 h 1326590"/>
                    <a:gd name="connsiteX18" fmla="*/ 103810 w 356393"/>
                    <a:gd name="connsiteY18" fmla="*/ 56365 h 1326590"/>
                    <a:gd name="connsiteX19" fmla="*/ 122404 w 356393"/>
                    <a:gd name="connsiteY19" fmla="*/ 66308 h 1326590"/>
                    <a:gd name="connsiteX20" fmla="*/ 122528 w 356393"/>
                    <a:gd name="connsiteY20" fmla="*/ 65511 h 1326590"/>
                    <a:gd name="connsiteX21" fmla="*/ 163300 w 356393"/>
                    <a:gd name="connsiteY21" fmla="*/ 30625 h 1326590"/>
                    <a:gd name="connsiteX22" fmla="*/ 190208 w 356393"/>
                    <a:gd name="connsiteY22" fmla="*/ 45012 h 1326590"/>
                    <a:gd name="connsiteX23" fmla="*/ 223429 w 356393"/>
                    <a:gd name="connsiteY23" fmla="*/ 138 h 1326590"/>
                    <a:gd name="connsiteX0" fmla="*/ 223429 w 347369"/>
                    <a:gd name="connsiteY0" fmla="*/ 138 h 1326590"/>
                    <a:gd name="connsiteX1" fmla="*/ 266098 w 347369"/>
                    <a:gd name="connsiteY1" fmla="*/ 43906 h 1326590"/>
                    <a:gd name="connsiteX2" fmla="*/ 276313 w 347369"/>
                    <a:gd name="connsiteY2" fmla="*/ 121122 h 1326590"/>
                    <a:gd name="connsiteX3" fmla="*/ 333463 w 347369"/>
                    <a:gd name="connsiteY3" fmla="*/ 220877 h 1326590"/>
                    <a:gd name="connsiteX4" fmla="*/ 278330 w 347369"/>
                    <a:gd name="connsiteY4" fmla="*/ 328574 h 1326590"/>
                    <a:gd name="connsiteX5" fmla="*/ 244900 w 347369"/>
                    <a:gd name="connsiteY5" fmla="*/ 376524 h 1326590"/>
                    <a:gd name="connsiteX6" fmla="*/ 277689 w 347369"/>
                    <a:gd name="connsiteY6" fmla="*/ 1181455 h 1326590"/>
                    <a:gd name="connsiteX7" fmla="*/ 160064 w 347369"/>
                    <a:gd name="connsiteY7" fmla="*/ 1326590 h 1326590"/>
                    <a:gd name="connsiteX8" fmla="*/ 160065 w 347369"/>
                    <a:gd name="connsiteY8" fmla="*/ 1326589 h 1326590"/>
                    <a:gd name="connsiteX9" fmla="*/ 42440 w 347369"/>
                    <a:gd name="connsiteY9" fmla="*/ 1181454 h 1326590"/>
                    <a:gd name="connsiteX10" fmla="*/ 83670 w 347369"/>
                    <a:gd name="connsiteY10" fmla="*/ 389352 h 1326590"/>
                    <a:gd name="connsiteX11" fmla="*/ 81424 w 347369"/>
                    <a:gd name="connsiteY11" fmla="*/ 389429 h 1326590"/>
                    <a:gd name="connsiteX12" fmla="*/ 53741 w 347369"/>
                    <a:gd name="connsiteY12" fmla="*/ 382172 h 1326590"/>
                    <a:gd name="connsiteX13" fmla="*/ 4164 w 347369"/>
                    <a:gd name="connsiteY13" fmla="*/ 285052 h 1326590"/>
                    <a:gd name="connsiteX14" fmla="*/ 19380 w 347369"/>
                    <a:gd name="connsiteY14" fmla="*/ 114769 h 1326590"/>
                    <a:gd name="connsiteX15" fmla="*/ 55609 w 347369"/>
                    <a:gd name="connsiteY15" fmla="*/ 89922 h 1326590"/>
                    <a:gd name="connsiteX16" fmla="*/ 65455 w 347369"/>
                    <a:gd name="connsiteY16" fmla="*/ 86625 h 1326590"/>
                    <a:gd name="connsiteX17" fmla="*/ 72521 w 347369"/>
                    <a:gd name="connsiteY17" fmla="*/ 73095 h 1326590"/>
                    <a:gd name="connsiteX18" fmla="*/ 103810 w 347369"/>
                    <a:gd name="connsiteY18" fmla="*/ 56365 h 1326590"/>
                    <a:gd name="connsiteX19" fmla="*/ 122404 w 347369"/>
                    <a:gd name="connsiteY19" fmla="*/ 66308 h 1326590"/>
                    <a:gd name="connsiteX20" fmla="*/ 122528 w 347369"/>
                    <a:gd name="connsiteY20" fmla="*/ 65511 h 1326590"/>
                    <a:gd name="connsiteX21" fmla="*/ 163300 w 347369"/>
                    <a:gd name="connsiteY21" fmla="*/ 30625 h 1326590"/>
                    <a:gd name="connsiteX22" fmla="*/ 190208 w 347369"/>
                    <a:gd name="connsiteY22" fmla="*/ 45012 h 1326590"/>
                    <a:gd name="connsiteX23" fmla="*/ 223429 w 347369"/>
                    <a:gd name="connsiteY23" fmla="*/ 138 h 1326590"/>
                    <a:gd name="connsiteX0" fmla="*/ 223429 w 351931"/>
                    <a:gd name="connsiteY0" fmla="*/ 138 h 1326590"/>
                    <a:gd name="connsiteX1" fmla="*/ 266098 w 351931"/>
                    <a:gd name="connsiteY1" fmla="*/ 43906 h 1326590"/>
                    <a:gd name="connsiteX2" fmla="*/ 276313 w 351931"/>
                    <a:gd name="connsiteY2" fmla="*/ 121122 h 1326590"/>
                    <a:gd name="connsiteX3" fmla="*/ 333463 w 351931"/>
                    <a:gd name="connsiteY3" fmla="*/ 220877 h 1326590"/>
                    <a:gd name="connsiteX4" fmla="*/ 278330 w 351931"/>
                    <a:gd name="connsiteY4" fmla="*/ 328574 h 1326590"/>
                    <a:gd name="connsiteX5" fmla="*/ 244900 w 351931"/>
                    <a:gd name="connsiteY5" fmla="*/ 376524 h 1326590"/>
                    <a:gd name="connsiteX6" fmla="*/ 277689 w 351931"/>
                    <a:gd name="connsiteY6" fmla="*/ 1181455 h 1326590"/>
                    <a:gd name="connsiteX7" fmla="*/ 160064 w 351931"/>
                    <a:gd name="connsiteY7" fmla="*/ 1326590 h 1326590"/>
                    <a:gd name="connsiteX8" fmla="*/ 160065 w 351931"/>
                    <a:gd name="connsiteY8" fmla="*/ 1326589 h 1326590"/>
                    <a:gd name="connsiteX9" fmla="*/ 42440 w 351931"/>
                    <a:gd name="connsiteY9" fmla="*/ 1181454 h 1326590"/>
                    <a:gd name="connsiteX10" fmla="*/ 83670 w 351931"/>
                    <a:gd name="connsiteY10" fmla="*/ 389352 h 1326590"/>
                    <a:gd name="connsiteX11" fmla="*/ 81424 w 351931"/>
                    <a:gd name="connsiteY11" fmla="*/ 389429 h 1326590"/>
                    <a:gd name="connsiteX12" fmla="*/ 53741 w 351931"/>
                    <a:gd name="connsiteY12" fmla="*/ 382172 h 1326590"/>
                    <a:gd name="connsiteX13" fmla="*/ 4164 w 351931"/>
                    <a:gd name="connsiteY13" fmla="*/ 285052 h 1326590"/>
                    <a:gd name="connsiteX14" fmla="*/ 19380 w 351931"/>
                    <a:gd name="connsiteY14" fmla="*/ 114769 h 1326590"/>
                    <a:gd name="connsiteX15" fmla="*/ 55609 w 351931"/>
                    <a:gd name="connsiteY15" fmla="*/ 89922 h 1326590"/>
                    <a:gd name="connsiteX16" fmla="*/ 65455 w 351931"/>
                    <a:gd name="connsiteY16" fmla="*/ 86625 h 1326590"/>
                    <a:gd name="connsiteX17" fmla="*/ 72521 w 351931"/>
                    <a:gd name="connsiteY17" fmla="*/ 73095 h 1326590"/>
                    <a:gd name="connsiteX18" fmla="*/ 103810 w 351931"/>
                    <a:gd name="connsiteY18" fmla="*/ 56365 h 1326590"/>
                    <a:gd name="connsiteX19" fmla="*/ 122404 w 351931"/>
                    <a:gd name="connsiteY19" fmla="*/ 66308 h 1326590"/>
                    <a:gd name="connsiteX20" fmla="*/ 122528 w 351931"/>
                    <a:gd name="connsiteY20" fmla="*/ 65511 h 1326590"/>
                    <a:gd name="connsiteX21" fmla="*/ 163300 w 351931"/>
                    <a:gd name="connsiteY21" fmla="*/ 30625 h 1326590"/>
                    <a:gd name="connsiteX22" fmla="*/ 190208 w 351931"/>
                    <a:gd name="connsiteY22" fmla="*/ 45012 h 1326590"/>
                    <a:gd name="connsiteX23" fmla="*/ 223429 w 351931"/>
                    <a:gd name="connsiteY23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65455 w 357197"/>
                    <a:gd name="connsiteY16" fmla="*/ 86625 h 1326590"/>
                    <a:gd name="connsiteX17" fmla="*/ 72521 w 357197"/>
                    <a:gd name="connsiteY17" fmla="*/ 73095 h 1326590"/>
                    <a:gd name="connsiteX18" fmla="*/ 103810 w 357197"/>
                    <a:gd name="connsiteY18" fmla="*/ 56365 h 1326590"/>
                    <a:gd name="connsiteX19" fmla="*/ 122404 w 357197"/>
                    <a:gd name="connsiteY19" fmla="*/ 66308 h 1326590"/>
                    <a:gd name="connsiteX20" fmla="*/ 122528 w 357197"/>
                    <a:gd name="connsiteY20" fmla="*/ 65511 h 1326590"/>
                    <a:gd name="connsiteX21" fmla="*/ 163300 w 357197"/>
                    <a:gd name="connsiteY21" fmla="*/ 30625 h 1326590"/>
                    <a:gd name="connsiteX22" fmla="*/ 190208 w 357197"/>
                    <a:gd name="connsiteY22" fmla="*/ 45012 h 1326590"/>
                    <a:gd name="connsiteX23" fmla="*/ 223429 w 357197"/>
                    <a:gd name="connsiteY23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72521 w 357197"/>
                    <a:gd name="connsiteY16" fmla="*/ 73095 h 1326590"/>
                    <a:gd name="connsiteX17" fmla="*/ 103810 w 357197"/>
                    <a:gd name="connsiteY17" fmla="*/ 56365 h 1326590"/>
                    <a:gd name="connsiteX18" fmla="*/ 122404 w 357197"/>
                    <a:gd name="connsiteY18" fmla="*/ 66308 h 1326590"/>
                    <a:gd name="connsiteX19" fmla="*/ 122528 w 357197"/>
                    <a:gd name="connsiteY19" fmla="*/ 65511 h 1326590"/>
                    <a:gd name="connsiteX20" fmla="*/ 163300 w 357197"/>
                    <a:gd name="connsiteY20" fmla="*/ 30625 h 1326590"/>
                    <a:gd name="connsiteX21" fmla="*/ 190208 w 357197"/>
                    <a:gd name="connsiteY21" fmla="*/ 45012 h 1326590"/>
                    <a:gd name="connsiteX22" fmla="*/ 223429 w 357197"/>
                    <a:gd name="connsiteY22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103810 w 357197"/>
                    <a:gd name="connsiteY16" fmla="*/ 56365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79567 w 357197"/>
                    <a:gd name="connsiteY16" fmla="*/ 56365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79567 w 357197"/>
                    <a:gd name="connsiteY16" fmla="*/ 56365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63300 w 357197"/>
                    <a:gd name="connsiteY18" fmla="*/ 30625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6770 w 357197"/>
                    <a:gd name="connsiteY18" fmla="*/ 36396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6770 w 357197"/>
                    <a:gd name="connsiteY18" fmla="*/ 36396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6770 w 357197"/>
                    <a:gd name="connsiteY18" fmla="*/ 36396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7872 w 357197"/>
                    <a:gd name="connsiteY18" fmla="*/ 31780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66 h 1326618"/>
                    <a:gd name="connsiteX1" fmla="*/ 266098 w 357197"/>
                    <a:gd name="connsiteY1" fmla="*/ 43934 h 1326618"/>
                    <a:gd name="connsiteX2" fmla="*/ 276313 w 357197"/>
                    <a:gd name="connsiteY2" fmla="*/ 121150 h 1326618"/>
                    <a:gd name="connsiteX3" fmla="*/ 333463 w 357197"/>
                    <a:gd name="connsiteY3" fmla="*/ 220905 h 1326618"/>
                    <a:gd name="connsiteX4" fmla="*/ 278330 w 357197"/>
                    <a:gd name="connsiteY4" fmla="*/ 328602 h 1326618"/>
                    <a:gd name="connsiteX5" fmla="*/ 244900 w 357197"/>
                    <a:gd name="connsiteY5" fmla="*/ 376552 h 1326618"/>
                    <a:gd name="connsiteX6" fmla="*/ 277689 w 357197"/>
                    <a:gd name="connsiteY6" fmla="*/ 1181483 h 1326618"/>
                    <a:gd name="connsiteX7" fmla="*/ 160064 w 357197"/>
                    <a:gd name="connsiteY7" fmla="*/ 1326618 h 1326618"/>
                    <a:gd name="connsiteX8" fmla="*/ 160065 w 357197"/>
                    <a:gd name="connsiteY8" fmla="*/ 1326617 h 1326618"/>
                    <a:gd name="connsiteX9" fmla="*/ 42440 w 357197"/>
                    <a:gd name="connsiteY9" fmla="*/ 1181482 h 1326618"/>
                    <a:gd name="connsiteX10" fmla="*/ 83670 w 357197"/>
                    <a:gd name="connsiteY10" fmla="*/ 389380 h 1326618"/>
                    <a:gd name="connsiteX11" fmla="*/ 81424 w 357197"/>
                    <a:gd name="connsiteY11" fmla="*/ 389457 h 1326618"/>
                    <a:gd name="connsiteX12" fmla="*/ 53741 w 357197"/>
                    <a:gd name="connsiteY12" fmla="*/ 382200 h 1326618"/>
                    <a:gd name="connsiteX13" fmla="*/ 4164 w 357197"/>
                    <a:gd name="connsiteY13" fmla="*/ 285080 h 1326618"/>
                    <a:gd name="connsiteX14" fmla="*/ 19380 w 357197"/>
                    <a:gd name="connsiteY14" fmla="*/ 114797 h 1326618"/>
                    <a:gd name="connsiteX15" fmla="*/ 55609 w 357197"/>
                    <a:gd name="connsiteY15" fmla="*/ 89950 h 1326618"/>
                    <a:gd name="connsiteX16" fmla="*/ 82873 w 357197"/>
                    <a:gd name="connsiteY16" fmla="*/ 57547 h 1326618"/>
                    <a:gd name="connsiteX17" fmla="*/ 122404 w 357197"/>
                    <a:gd name="connsiteY17" fmla="*/ 66336 h 1326618"/>
                    <a:gd name="connsiteX18" fmla="*/ 147872 w 357197"/>
                    <a:gd name="connsiteY18" fmla="*/ 31808 h 1326618"/>
                    <a:gd name="connsiteX19" fmla="*/ 190208 w 357197"/>
                    <a:gd name="connsiteY19" fmla="*/ 45040 h 1326618"/>
                    <a:gd name="connsiteX20" fmla="*/ 223429 w 357197"/>
                    <a:gd name="connsiteY20" fmla="*/ 166 h 1326618"/>
                    <a:gd name="connsiteX0" fmla="*/ 223429 w 357197"/>
                    <a:gd name="connsiteY0" fmla="*/ 2 h 1326454"/>
                    <a:gd name="connsiteX1" fmla="*/ 259486 w 357197"/>
                    <a:gd name="connsiteY1" fmla="*/ 43770 h 1326454"/>
                    <a:gd name="connsiteX2" fmla="*/ 276313 w 357197"/>
                    <a:gd name="connsiteY2" fmla="*/ 120986 h 1326454"/>
                    <a:gd name="connsiteX3" fmla="*/ 333463 w 357197"/>
                    <a:gd name="connsiteY3" fmla="*/ 220741 h 1326454"/>
                    <a:gd name="connsiteX4" fmla="*/ 278330 w 357197"/>
                    <a:gd name="connsiteY4" fmla="*/ 328438 h 1326454"/>
                    <a:gd name="connsiteX5" fmla="*/ 244900 w 357197"/>
                    <a:gd name="connsiteY5" fmla="*/ 376388 h 1326454"/>
                    <a:gd name="connsiteX6" fmla="*/ 277689 w 357197"/>
                    <a:gd name="connsiteY6" fmla="*/ 1181319 h 1326454"/>
                    <a:gd name="connsiteX7" fmla="*/ 160064 w 357197"/>
                    <a:gd name="connsiteY7" fmla="*/ 1326454 h 1326454"/>
                    <a:gd name="connsiteX8" fmla="*/ 160065 w 357197"/>
                    <a:gd name="connsiteY8" fmla="*/ 1326453 h 1326454"/>
                    <a:gd name="connsiteX9" fmla="*/ 42440 w 357197"/>
                    <a:gd name="connsiteY9" fmla="*/ 1181318 h 1326454"/>
                    <a:gd name="connsiteX10" fmla="*/ 83670 w 357197"/>
                    <a:gd name="connsiteY10" fmla="*/ 389216 h 1326454"/>
                    <a:gd name="connsiteX11" fmla="*/ 81424 w 357197"/>
                    <a:gd name="connsiteY11" fmla="*/ 389293 h 1326454"/>
                    <a:gd name="connsiteX12" fmla="*/ 53741 w 357197"/>
                    <a:gd name="connsiteY12" fmla="*/ 382036 h 1326454"/>
                    <a:gd name="connsiteX13" fmla="*/ 4164 w 357197"/>
                    <a:gd name="connsiteY13" fmla="*/ 284916 h 1326454"/>
                    <a:gd name="connsiteX14" fmla="*/ 19380 w 357197"/>
                    <a:gd name="connsiteY14" fmla="*/ 114633 h 1326454"/>
                    <a:gd name="connsiteX15" fmla="*/ 55609 w 357197"/>
                    <a:gd name="connsiteY15" fmla="*/ 89786 h 1326454"/>
                    <a:gd name="connsiteX16" fmla="*/ 82873 w 357197"/>
                    <a:gd name="connsiteY16" fmla="*/ 57383 h 1326454"/>
                    <a:gd name="connsiteX17" fmla="*/ 122404 w 357197"/>
                    <a:gd name="connsiteY17" fmla="*/ 66172 h 1326454"/>
                    <a:gd name="connsiteX18" fmla="*/ 147872 w 357197"/>
                    <a:gd name="connsiteY18" fmla="*/ 31644 h 1326454"/>
                    <a:gd name="connsiteX19" fmla="*/ 190208 w 357197"/>
                    <a:gd name="connsiteY19" fmla="*/ 44876 h 1326454"/>
                    <a:gd name="connsiteX20" fmla="*/ 223429 w 357197"/>
                    <a:gd name="connsiteY20" fmla="*/ 2 h 1326454"/>
                    <a:gd name="connsiteX0" fmla="*/ 220123 w 357197"/>
                    <a:gd name="connsiteY0" fmla="*/ 2 h 1317221"/>
                    <a:gd name="connsiteX1" fmla="*/ 259486 w 357197"/>
                    <a:gd name="connsiteY1" fmla="*/ 34537 h 1317221"/>
                    <a:gd name="connsiteX2" fmla="*/ 276313 w 357197"/>
                    <a:gd name="connsiteY2" fmla="*/ 111753 h 1317221"/>
                    <a:gd name="connsiteX3" fmla="*/ 333463 w 357197"/>
                    <a:gd name="connsiteY3" fmla="*/ 211508 h 1317221"/>
                    <a:gd name="connsiteX4" fmla="*/ 278330 w 357197"/>
                    <a:gd name="connsiteY4" fmla="*/ 319205 h 1317221"/>
                    <a:gd name="connsiteX5" fmla="*/ 244900 w 357197"/>
                    <a:gd name="connsiteY5" fmla="*/ 367155 h 1317221"/>
                    <a:gd name="connsiteX6" fmla="*/ 277689 w 357197"/>
                    <a:gd name="connsiteY6" fmla="*/ 1172086 h 1317221"/>
                    <a:gd name="connsiteX7" fmla="*/ 160064 w 357197"/>
                    <a:gd name="connsiteY7" fmla="*/ 1317221 h 1317221"/>
                    <a:gd name="connsiteX8" fmla="*/ 160065 w 357197"/>
                    <a:gd name="connsiteY8" fmla="*/ 1317220 h 1317221"/>
                    <a:gd name="connsiteX9" fmla="*/ 42440 w 357197"/>
                    <a:gd name="connsiteY9" fmla="*/ 1172085 h 1317221"/>
                    <a:gd name="connsiteX10" fmla="*/ 83670 w 357197"/>
                    <a:gd name="connsiteY10" fmla="*/ 379983 h 1317221"/>
                    <a:gd name="connsiteX11" fmla="*/ 81424 w 357197"/>
                    <a:gd name="connsiteY11" fmla="*/ 380060 h 1317221"/>
                    <a:gd name="connsiteX12" fmla="*/ 53741 w 357197"/>
                    <a:gd name="connsiteY12" fmla="*/ 372803 h 1317221"/>
                    <a:gd name="connsiteX13" fmla="*/ 4164 w 357197"/>
                    <a:gd name="connsiteY13" fmla="*/ 275683 h 1317221"/>
                    <a:gd name="connsiteX14" fmla="*/ 19380 w 357197"/>
                    <a:gd name="connsiteY14" fmla="*/ 105400 h 1317221"/>
                    <a:gd name="connsiteX15" fmla="*/ 55609 w 357197"/>
                    <a:gd name="connsiteY15" fmla="*/ 80553 h 1317221"/>
                    <a:gd name="connsiteX16" fmla="*/ 82873 w 357197"/>
                    <a:gd name="connsiteY16" fmla="*/ 48150 h 1317221"/>
                    <a:gd name="connsiteX17" fmla="*/ 122404 w 357197"/>
                    <a:gd name="connsiteY17" fmla="*/ 56939 h 1317221"/>
                    <a:gd name="connsiteX18" fmla="*/ 147872 w 357197"/>
                    <a:gd name="connsiteY18" fmla="*/ 22411 h 1317221"/>
                    <a:gd name="connsiteX19" fmla="*/ 190208 w 357197"/>
                    <a:gd name="connsiteY19" fmla="*/ 35643 h 1317221"/>
                    <a:gd name="connsiteX20" fmla="*/ 220123 w 357197"/>
                    <a:gd name="connsiteY20" fmla="*/ 2 h 1317221"/>
                    <a:gd name="connsiteX0" fmla="*/ 220123 w 357197"/>
                    <a:gd name="connsiteY0" fmla="*/ 442 h 1317661"/>
                    <a:gd name="connsiteX1" fmla="*/ 259486 w 357197"/>
                    <a:gd name="connsiteY1" fmla="*/ 34977 h 1317661"/>
                    <a:gd name="connsiteX2" fmla="*/ 276313 w 357197"/>
                    <a:gd name="connsiteY2" fmla="*/ 112193 h 1317661"/>
                    <a:gd name="connsiteX3" fmla="*/ 333463 w 357197"/>
                    <a:gd name="connsiteY3" fmla="*/ 211948 h 1317661"/>
                    <a:gd name="connsiteX4" fmla="*/ 278330 w 357197"/>
                    <a:gd name="connsiteY4" fmla="*/ 319645 h 1317661"/>
                    <a:gd name="connsiteX5" fmla="*/ 244900 w 357197"/>
                    <a:gd name="connsiteY5" fmla="*/ 367595 h 1317661"/>
                    <a:gd name="connsiteX6" fmla="*/ 277689 w 357197"/>
                    <a:gd name="connsiteY6" fmla="*/ 1172526 h 1317661"/>
                    <a:gd name="connsiteX7" fmla="*/ 160064 w 357197"/>
                    <a:gd name="connsiteY7" fmla="*/ 1317661 h 1317661"/>
                    <a:gd name="connsiteX8" fmla="*/ 160065 w 357197"/>
                    <a:gd name="connsiteY8" fmla="*/ 1317660 h 1317661"/>
                    <a:gd name="connsiteX9" fmla="*/ 42440 w 357197"/>
                    <a:gd name="connsiteY9" fmla="*/ 1172525 h 1317661"/>
                    <a:gd name="connsiteX10" fmla="*/ 83670 w 357197"/>
                    <a:gd name="connsiteY10" fmla="*/ 380423 h 1317661"/>
                    <a:gd name="connsiteX11" fmla="*/ 81424 w 357197"/>
                    <a:gd name="connsiteY11" fmla="*/ 380500 h 1317661"/>
                    <a:gd name="connsiteX12" fmla="*/ 53741 w 357197"/>
                    <a:gd name="connsiteY12" fmla="*/ 373243 h 1317661"/>
                    <a:gd name="connsiteX13" fmla="*/ 4164 w 357197"/>
                    <a:gd name="connsiteY13" fmla="*/ 276123 h 1317661"/>
                    <a:gd name="connsiteX14" fmla="*/ 19380 w 357197"/>
                    <a:gd name="connsiteY14" fmla="*/ 105840 h 1317661"/>
                    <a:gd name="connsiteX15" fmla="*/ 55609 w 357197"/>
                    <a:gd name="connsiteY15" fmla="*/ 80993 h 1317661"/>
                    <a:gd name="connsiteX16" fmla="*/ 82873 w 357197"/>
                    <a:gd name="connsiteY16" fmla="*/ 48590 h 1317661"/>
                    <a:gd name="connsiteX17" fmla="*/ 122404 w 357197"/>
                    <a:gd name="connsiteY17" fmla="*/ 57379 h 1317661"/>
                    <a:gd name="connsiteX18" fmla="*/ 147872 w 357197"/>
                    <a:gd name="connsiteY18" fmla="*/ 22851 h 1317661"/>
                    <a:gd name="connsiteX19" fmla="*/ 190208 w 357197"/>
                    <a:gd name="connsiteY19" fmla="*/ 36083 h 1317661"/>
                    <a:gd name="connsiteX20" fmla="*/ 220123 w 357197"/>
                    <a:gd name="connsiteY20" fmla="*/ 442 h 1317661"/>
                    <a:gd name="connsiteX0" fmla="*/ 220123 w 357197"/>
                    <a:gd name="connsiteY0" fmla="*/ 442 h 1317661"/>
                    <a:gd name="connsiteX1" fmla="*/ 259486 w 357197"/>
                    <a:gd name="connsiteY1" fmla="*/ 34977 h 1317661"/>
                    <a:gd name="connsiteX2" fmla="*/ 276313 w 357197"/>
                    <a:gd name="connsiteY2" fmla="*/ 112193 h 1317661"/>
                    <a:gd name="connsiteX3" fmla="*/ 333463 w 357197"/>
                    <a:gd name="connsiteY3" fmla="*/ 211948 h 1317661"/>
                    <a:gd name="connsiteX4" fmla="*/ 278330 w 357197"/>
                    <a:gd name="connsiteY4" fmla="*/ 319645 h 1317661"/>
                    <a:gd name="connsiteX5" fmla="*/ 244900 w 357197"/>
                    <a:gd name="connsiteY5" fmla="*/ 367595 h 1317661"/>
                    <a:gd name="connsiteX6" fmla="*/ 277689 w 357197"/>
                    <a:gd name="connsiteY6" fmla="*/ 1172526 h 1317661"/>
                    <a:gd name="connsiteX7" fmla="*/ 160064 w 357197"/>
                    <a:gd name="connsiteY7" fmla="*/ 1317661 h 1317661"/>
                    <a:gd name="connsiteX8" fmla="*/ 160065 w 357197"/>
                    <a:gd name="connsiteY8" fmla="*/ 1317660 h 1317661"/>
                    <a:gd name="connsiteX9" fmla="*/ 42440 w 357197"/>
                    <a:gd name="connsiteY9" fmla="*/ 1172525 h 1317661"/>
                    <a:gd name="connsiteX10" fmla="*/ 83670 w 357197"/>
                    <a:gd name="connsiteY10" fmla="*/ 380423 h 1317661"/>
                    <a:gd name="connsiteX11" fmla="*/ 81424 w 357197"/>
                    <a:gd name="connsiteY11" fmla="*/ 380500 h 1317661"/>
                    <a:gd name="connsiteX12" fmla="*/ 53741 w 357197"/>
                    <a:gd name="connsiteY12" fmla="*/ 373243 h 1317661"/>
                    <a:gd name="connsiteX13" fmla="*/ 4164 w 357197"/>
                    <a:gd name="connsiteY13" fmla="*/ 276123 h 1317661"/>
                    <a:gd name="connsiteX14" fmla="*/ 19380 w 357197"/>
                    <a:gd name="connsiteY14" fmla="*/ 105840 h 1317661"/>
                    <a:gd name="connsiteX15" fmla="*/ 55609 w 357197"/>
                    <a:gd name="connsiteY15" fmla="*/ 80993 h 1317661"/>
                    <a:gd name="connsiteX16" fmla="*/ 82873 w 357197"/>
                    <a:gd name="connsiteY16" fmla="*/ 48590 h 1317661"/>
                    <a:gd name="connsiteX17" fmla="*/ 122404 w 357197"/>
                    <a:gd name="connsiteY17" fmla="*/ 57379 h 1317661"/>
                    <a:gd name="connsiteX18" fmla="*/ 147872 w 357197"/>
                    <a:gd name="connsiteY18" fmla="*/ 22851 h 1317661"/>
                    <a:gd name="connsiteX19" fmla="*/ 190208 w 357197"/>
                    <a:gd name="connsiteY19" fmla="*/ 36083 h 1317661"/>
                    <a:gd name="connsiteX20" fmla="*/ 220123 w 357197"/>
                    <a:gd name="connsiteY20" fmla="*/ 442 h 1317661"/>
                    <a:gd name="connsiteX0" fmla="*/ 220123 w 341481"/>
                    <a:gd name="connsiteY0" fmla="*/ 442 h 1317661"/>
                    <a:gd name="connsiteX1" fmla="*/ 259486 w 341481"/>
                    <a:gd name="connsiteY1" fmla="*/ 34977 h 1317661"/>
                    <a:gd name="connsiteX2" fmla="*/ 276313 w 341481"/>
                    <a:gd name="connsiteY2" fmla="*/ 112193 h 1317661"/>
                    <a:gd name="connsiteX3" fmla="*/ 333463 w 341481"/>
                    <a:gd name="connsiteY3" fmla="*/ 211948 h 1317661"/>
                    <a:gd name="connsiteX4" fmla="*/ 278330 w 341481"/>
                    <a:gd name="connsiteY4" fmla="*/ 319645 h 1317661"/>
                    <a:gd name="connsiteX5" fmla="*/ 244900 w 341481"/>
                    <a:gd name="connsiteY5" fmla="*/ 367595 h 1317661"/>
                    <a:gd name="connsiteX6" fmla="*/ 277689 w 341481"/>
                    <a:gd name="connsiteY6" fmla="*/ 1172526 h 1317661"/>
                    <a:gd name="connsiteX7" fmla="*/ 160064 w 341481"/>
                    <a:gd name="connsiteY7" fmla="*/ 1317661 h 1317661"/>
                    <a:gd name="connsiteX8" fmla="*/ 160065 w 341481"/>
                    <a:gd name="connsiteY8" fmla="*/ 1317660 h 1317661"/>
                    <a:gd name="connsiteX9" fmla="*/ 42440 w 341481"/>
                    <a:gd name="connsiteY9" fmla="*/ 1172525 h 1317661"/>
                    <a:gd name="connsiteX10" fmla="*/ 83670 w 341481"/>
                    <a:gd name="connsiteY10" fmla="*/ 380423 h 1317661"/>
                    <a:gd name="connsiteX11" fmla="*/ 81424 w 341481"/>
                    <a:gd name="connsiteY11" fmla="*/ 380500 h 1317661"/>
                    <a:gd name="connsiteX12" fmla="*/ 53741 w 341481"/>
                    <a:gd name="connsiteY12" fmla="*/ 373243 h 1317661"/>
                    <a:gd name="connsiteX13" fmla="*/ 4164 w 341481"/>
                    <a:gd name="connsiteY13" fmla="*/ 276123 h 1317661"/>
                    <a:gd name="connsiteX14" fmla="*/ 19380 w 341481"/>
                    <a:gd name="connsiteY14" fmla="*/ 105840 h 1317661"/>
                    <a:gd name="connsiteX15" fmla="*/ 55609 w 341481"/>
                    <a:gd name="connsiteY15" fmla="*/ 80993 h 1317661"/>
                    <a:gd name="connsiteX16" fmla="*/ 82873 w 341481"/>
                    <a:gd name="connsiteY16" fmla="*/ 48590 h 1317661"/>
                    <a:gd name="connsiteX17" fmla="*/ 122404 w 341481"/>
                    <a:gd name="connsiteY17" fmla="*/ 57379 h 1317661"/>
                    <a:gd name="connsiteX18" fmla="*/ 147872 w 341481"/>
                    <a:gd name="connsiteY18" fmla="*/ 22851 h 1317661"/>
                    <a:gd name="connsiteX19" fmla="*/ 190208 w 341481"/>
                    <a:gd name="connsiteY19" fmla="*/ 36083 h 1317661"/>
                    <a:gd name="connsiteX20" fmla="*/ 220123 w 341481"/>
                    <a:gd name="connsiteY20" fmla="*/ 442 h 1317661"/>
                    <a:gd name="connsiteX0" fmla="*/ 220123 w 339522"/>
                    <a:gd name="connsiteY0" fmla="*/ 442 h 1317661"/>
                    <a:gd name="connsiteX1" fmla="*/ 259486 w 339522"/>
                    <a:gd name="connsiteY1" fmla="*/ 34977 h 1317661"/>
                    <a:gd name="connsiteX2" fmla="*/ 276313 w 339522"/>
                    <a:gd name="connsiteY2" fmla="*/ 112193 h 1317661"/>
                    <a:gd name="connsiteX3" fmla="*/ 331682 w 339522"/>
                    <a:gd name="connsiteY3" fmla="*/ 92803 h 1317661"/>
                    <a:gd name="connsiteX4" fmla="*/ 333463 w 339522"/>
                    <a:gd name="connsiteY4" fmla="*/ 211948 h 1317661"/>
                    <a:gd name="connsiteX5" fmla="*/ 278330 w 339522"/>
                    <a:gd name="connsiteY5" fmla="*/ 319645 h 1317661"/>
                    <a:gd name="connsiteX6" fmla="*/ 244900 w 339522"/>
                    <a:gd name="connsiteY6" fmla="*/ 367595 h 1317661"/>
                    <a:gd name="connsiteX7" fmla="*/ 277689 w 339522"/>
                    <a:gd name="connsiteY7" fmla="*/ 1172526 h 1317661"/>
                    <a:gd name="connsiteX8" fmla="*/ 160064 w 339522"/>
                    <a:gd name="connsiteY8" fmla="*/ 1317661 h 1317661"/>
                    <a:gd name="connsiteX9" fmla="*/ 160065 w 339522"/>
                    <a:gd name="connsiteY9" fmla="*/ 1317660 h 1317661"/>
                    <a:gd name="connsiteX10" fmla="*/ 42440 w 339522"/>
                    <a:gd name="connsiteY10" fmla="*/ 1172525 h 1317661"/>
                    <a:gd name="connsiteX11" fmla="*/ 83670 w 339522"/>
                    <a:gd name="connsiteY11" fmla="*/ 380423 h 1317661"/>
                    <a:gd name="connsiteX12" fmla="*/ 81424 w 339522"/>
                    <a:gd name="connsiteY12" fmla="*/ 380500 h 1317661"/>
                    <a:gd name="connsiteX13" fmla="*/ 53741 w 339522"/>
                    <a:gd name="connsiteY13" fmla="*/ 373243 h 1317661"/>
                    <a:gd name="connsiteX14" fmla="*/ 4164 w 339522"/>
                    <a:gd name="connsiteY14" fmla="*/ 276123 h 1317661"/>
                    <a:gd name="connsiteX15" fmla="*/ 19380 w 339522"/>
                    <a:gd name="connsiteY15" fmla="*/ 105840 h 1317661"/>
                    <a:gd name="connsiteX16" fmla="*/ 55609 w 339522"/>
                    <a:gd name="connsiteY16" fmla="*/ 80993 h 1317661"/>
                    <a:gd name="connsiteX17" fmla="*/ 82873 w 339522"/>
                    <a:gd name="connsiteY17" fmla="*/ 48590 h 1317661"/>
                    <a:gd name="connsiteX18" fmla="*/ 122404 w 339522"/>
                    <a:gd name="connsiteY18" fmla="*/ 57379 h 1317661"/>
                    <a:gd name="connsiteX19" fmla="*/ 147872 w 339522"/>
                    <a:gd name="connsiteY19" fmla="*/ 22851 h 1317661"/>
                    <a:gd name="connsiteX20" fmla="*/ 190208 w 339522"/>
                    <a:gd name="connsiteY20" fmla="*/ 36083 h 1317661"/>
                    <a:gd name="connsiteX21" fmla="*/ 220123 w 339522"/>
                    <a:gd name="connsiteY21" fmla="*/ 442 h 1317661"/>
                    <a:gd name="connsiteX0" fmla="*/ 220123 w 348743"/>
                    <a:gd name="connsiteY0" fmla="*/ 442 h 1317661"/>
                    <a:gd name="connsiteX1" fmla="*/ 259486 w 348743"/>
                    <a:gd name="connsiteY1" fmla="*/ 34977 h 1317661"/>
                    <a:gd name="connsiteX2" fmla="*/ 276313 w 348743"/>
                    <a:gd name="connsiteY2" fmla="*/ 112193 h 1317661"/>
                    <a:gd name="connsiteX3" fmla="*/ 344905 w 348743"/>
                    <a:gd name="connsiteY3" fmla="*/ 77800 h 1317661"/>
                    <a:gd name="connsiteX4" fmla="*/ 333463 w 348743"/>
                    <a:gd name="connsiteY4" fmla="*/ 211948 h 1317661"/>
                    <a:gd name="connsiteX5" fmla="*/ 278330 w 348743"/>
                    <a:gd name="connsiteY5" fmla="*/ 319645 h 1317661"/>
                    <a:gd name="connsiteX6" fmla="*/ 244900 w 348743"/>
                    <a:gd name="connsiteY6" fmla="*/ 367595 h 1317661"/>
                    <a:gd name="connsiteX7" fmla="*/ 277689 w 348743"/>
                    <a:gd name="connsiteY7" fmla="*/ 1172526 h 1317661"/>
                    <a:gd name="connsiteX8" fmla="*/ 160064 w 348743"/>
                    <a:gd name="connsiteY8" fmla="*/ 1317661 h 1317661"/>
                    <a:gd name="connsiteX9" fmla="*/ 160065 w 348743"/>
                    <a:gd name="connsiteY9" fmla="*/ 1317660 h 1317661"/>
                    <a:gd name="connsiteX10" fmla="*/ 42440 w 348743"/>
                    <a:gd name="connsiteY10" fmla="*/ 1172525 h 1317661"/>
                    <a:gd name="connsiteX11" fmla="*/ 83670 w 348743"/>
                    <a:gd name="connsiteY11" fmla="*/ 380423 h 1317661"/>
                    <a:gd name="connsiteX12" fmla="*/ 81424 w 348743"/>
                    <a:gd name="connsiteY12" fmla="*/ 380500 h 1317661"/>
                    <a:gd name="connsiteX13" fmla="*/ 53741 w 348743"/>
                    <a:gd name="connsiteY13" fmla="*/ 373243 h 1317661"/>
                    <a:gd name="connsiteX14" fmla="*/ 4164 w 348743"/>
                    <a:gd name="connsiteY14" fmla="*/ 276123 h 1317661"/>
                    <a:gd name="connsiteX15" fmla="*/ 19380 w 348743"/>
                    <a:gd name="connsiteY15" fmla="*/ 105840 h 1317661"/>
                    <a:gd name="connsiteX16" fmla="*/ 55609 w 348743"/>
                    <a:gd name="connsiteY16" fmla="*/ 80993 h 1317661"/>
                    <a:gd name="connsiteX17" fmla="*/ 82873 w 348743"/>
                    <a:gd name="connsiteY17" fmla="*/ 48590 h 1317661"/>
                    <a:gd name="connsiteX18" fmla="*/ 122404 w 348743"/>
                    <a:gd name="connsiteY18" fmla="*/ 57379 h 1317661"/>
                    <a:gd name="connsiteX19" fmla="*/ 147872 w 348743"/>
                    <a:gd name="connsiteY19" fmla="*/ 22851 h 1317661"/>
                    <a:gd name="connsiteX20" fmla="*/ 190208 w 348743"/>
                    <a:gd name="connsiteY20" fmla="*/ 36083 h 1317661"/>
                    <a:gd name="connsiteX21" fmla="*/ 220123 w 348743"/>
                    <a:gd name="connsiteY21" fmla="*/ 442 h 1317661"/>
                    <a:gd name="connsiteX0" fmla="*/ 220123 w 348743"/>
                    <a:gd name="connsiteY0" fmla="*/ 442 h 1317661"/>
                    <a:gd name="connsiteX1" fmla="*/ 259486 w 348743"/>
                    <a:gd name="connsiteY1" fmla="*/ 34977 h 1317661"/>
                    <a:gd name="connsiteX2" fmla="*/ 276313 w 348743"/>
                    <a:gd name="connsiteY2" fmla="*/ 112193 h 1317661"/>
                    <a:gd name="connsiteX3" fmla="*/ 344905 w 348743"/>
                    <a:gd name="connsiteY3" fmla="*/ 77800 h 1317661"/>
                    <a:gd name="connsiteX4" fmla="*/ 333463 w 348743"/>
                    <a:gd name="connsiteY4" fmla="*/ 211948 h 1317661"/>
                    <a:gd name="connsiteX5" fmla="*/ 278330 w 348743"/>
                    <a:gd name="connsiteY5" fmla="*/ 319645 h 1317661"/>
                    <a:gd name="connsiteX6" fmla="*/ 244900 w 348743"/>
                    <a:gd name="connsiteY6" fmla="*/ 367595 h 1317661"/>
                    <a:gd name="connsiteX7" fmla="*/ 277689 w 348743"/>
                    <a:gd name="connsiteY7" fmla="*/ 1172526 h 1317661"/>
                    <a:gd name="connsiteX8" fmla="*/ 160064 w 348743"/>
                    <a:gd name="connsiteY8" fmla="*/ 1317661 h 1317661"/>
                    <a:gd name="connsiteX9" fmla="*/ 160065 w 348743"/>
                    <a:gd name="connsiteY9" fmla="*/ 1317660 h 1317661"/>
                    <a:gd name="connsiteX10" fmla="*/ 42440 w 348743"/>
                    <a:gd name="connsiteY10" fmla="*/ 1172525 h 1317661"/>
                    <a:gd name="connsiteX11" fmla="*/ 83670 w 348743"/>
                    <a:gd name="connsiteY11" fmla="*/ 380423 h 1317661"/>
                    <a:gd name="connsiteX12" fmla="*/ 81424 w 348743"/>
                    <a:gd name="connsiteY12" fmla="*/ 380500 h 1317661"/>
                    <a:gd name="connsiteX13" fmla="*/ 53741 w 348743"/>
                    <a:gd name="connsiteY13" fmla="*/ 373243 h 1317661"/>
                    <a:gd name="connsiteX14" fmla="*/ 4164 w 348743"/>
                    <a:gd name="connsiteY14" fmla="*/ 276123 h 1317661"/>
                    <a:gd name="connsiteX15" fmla="*/ 19380 w 348743"/>
                    <a:gd name="connsiteY15" fmla="*/ 105840 h 1317661"/>
                    <a:gd name="connsiteX16" fmla="*/ 55609 w 348743"/>
                    <a:gd name="connsiteY16" fmla="*/ 80993 h 1317661"/>
                    <a:gd name="connsiteX17" fmla="*/ 82873 w 348743"/>
                    <a:gd name="connsiteY17" fmla="*/ 48590 h 1317661"/>
                    <a:gd name="connsiteX18" fmla="*/ 122404 w 348743"/>
                    <a:gd name="connsiteY18" fmla="*/ 57379 h 1317661"/>
                    <a:gd name="connsiteX19" fmla="*/ 147872 w 348743"/>
                    <a:gd name="connsiteY19" fmla="*/ 22851 h 1317661"/>
                    <a:gd name="connsiteX20" fmla="*/ 190208 w 348743"/>
                    <a:gd name="connsiteY20" fmla="*/ 36083 h 1317661"/>
                    <a:gd name="connsiteX21" fmla="*/ 220123 w 348743"/>
                    <a:gd name="connsiteY21" fmla="*/ 442 h 1317661"/>
                    <a:gd name="connsiteX0" fmla="*/ 220123 w 348743"/>
                    <a:gd name="connsiteY0" fmla="*/ 442 h 1317661"/>
                    <a:gd name="connsiteX1" fmla="*/ 259486 w 348743"/>
                    <a:gd name="connsiteY1" fmla="*/ 34977 h 1317661"/>
                    <a:gd name="connsiteX2" fmla="*/ 276313 w 348743"/>
                    <a:gd name="connsiteY2" fmla="*/ 112193 h 1317661"/>
                    <a:gd name="connsiteX3" fmla="*/ 344905 w 348743"/>
                    <a:gd name="connsiteY3" fmla="*/ 77800 h 1317661"/>
                    <a:gd name="connsiteX4" fmla="*/ 333463 w 348743"/>
                    <a:gd name="connsiteY4" fmla="*/ 211948 h 1317661"/>
                    <a:gd name="connsiteX5" fmla="*/ 278330 w 348743"/>
                    <a:gd name="connsiteY5" fmla="*/ 319645 h 1317661"/>
                    <a:gd name="connsiteX6" fmla="*/ 244900 w 348743"/>
                    <a:gd name="connsiteY6" fmla="*/ 367595 h 1317661"/>
                    <a:gd name="connsiteX7" fmla="*/ 277689 w 348743"/>
                    <a:gd name="connsiteY7" fmla="*/ 1172526 h 1317661"/>
                    <a:gd name="connsiteX8" fmla="*/ 160064 w 348743"/>
                    <a:gd name="connsiteY8" fmla="*/ 1317661 h 1317661"/>
                    <a:gd name="connsiteX9" fmla="*/ 160065 w 348743"/>
                    <a:gd name="connsiteY9" fmla="*/ 1317660 h 1317661"/>
                    <a:gd name="connsiteX10" fmla="*/ 42440 w 348743"/>
                    <a:gd name="connsiteY10" fmla="*/ 1172525 h 1317661"/>
                    <a:gd name="connsiteX11" fmla="*/ 83670 w 348743"/>
                    <a:gd name="connsiteY11" fmla="*/ 380423 h 1317661"/>
                    <a:gd name="connsiteX12" fmla="*/ 81424 w 348743"/>
                    <a:gd name="connsiteY12" fmla="*/ 380500 h 1317661"/>
                    <a:gd name="connsiteX13" fmla="*/ 53741 w 348743"/>
                    <a:gd name="connsiteY13" fmla="*/ 373243 h 1317661"/>
                    <a:gd name="connsiteX14" fmla="*/ 4164 w 348743"/>
                    <a:gd name="connsiteY14" fmla="*/ 276123 h 1317661"/>
                    <a:gd name="connsiteX15" fmla="*/ 19380 w 348743"/>
                    <a:gd name="connsiteY15" fmla="*/ 105840 h 1317661"/>
                    <a:gd name="connsiteX16" fmla="*/ 55609 w 348743"/>
                    <a:gd name="connsiteY16" fmla="*/ 80993 h 1317661"/>
                    <a:gd name="connsiteX17" fmla="*/ 82873 w 348743"/>
                    <a:gd name="connsiteY17" fmla="*/ 48590 h 1317661"/>
                    <a:gd name="connsiteX18" fmla="*/ 122404 w 348743"/>
                    <a:gd name="connsiteY18" fmla="*/ 57379 h 1317661"/>
                    <a:gd name="connsiteX19" fmla="*/ 147872 w 348743"/>
                    <a:gd name="connsiteY19" fmla="*/ 22851 h 1317661"/>
                    <a:gd name="connsiteX20" fmla="*/ 190208 w 348743"/>
                    <a:gd name="connsiteY20" fmla="*/ 36083 h 1317661"/>
                    <a:gd name="connsiteX21" fmla="*/ 220123 w 348743"/>
                    <a:gd name="connsiteY21" fmla="*/ 442 h 1317661"/>
                    <a:gd name="connsiteX0" fmla="*/ 220123 w 352133"/>
                    <a:gd name="connsiteY0" fmla="*/ 442 h 1317661"/>
                    <a:gd name="connsiteX1" fmla="*/ 259486 w 352133"/>
                    <a:gd name="connsiteY1" fmla="*/ 34977 h 1317661"/>
                    <a:gd name="connsiteX2" fmla="*/ 276313 w 352133"/>
                    <a:gd name="connsiteY2" fmla="*/ 112193 h 1317661"/>
                    <a:gd name="connsiteX3" fmla="*/ 344905 w 352133"/>
                    <a:gd name="connsiteY3" fmla="*/ 77800 h 1317661"/>
                    <a:gd name="connsiteX4" fmla="*/ 333463 w 352133"/>
                    <a:gd name="connsiteY4" fmla="*/ 211948 h 1317661"/>
                    <a:gd name="connsiteX5" fmla="*/ 278330 w 352133"/>
                    <a:gd name="connsiteY5" fmla="*/ 319645 h 1317661"/>
                    <a:gd name="connsiteX6" fmla="*/ 244900 w 352133"/>
                    <a:gd name="connsiteY6" fmla="*/ 367595 h 1317661"/>
                    <a:gd name="connsiteX7" fmla="*/ 277689 w 352133"/>
                    <a:gd name="connsiteY7" fmla="*/ 1172526 h 1317661"/>
                    <a:gd name="connsiteX8" fmla="*/ 160064 w 352133"/>
                    <a:gd name="connsiteY8" fmla="*/ 1317661 h 1317661"/>
                    <a:gd name="connsiteX9" fmla="*/ 160065 w 352133"/>
                    <a:gd name="connsiteY9" fmla="*/ 1317660 h 1317661"/>
                    <a:gd name="connsiteX10" fmla="*/ 42440 w 352133"/>
                    <a:gd name="connsiteY10" fmla="*/ 1172525 h 1317661"/>
                    <a:gd name="connsiteX11" fmla="*/ 83670 w 352133"/>
                    <a:gd name="connsiteY11" fmla="*/ 380423 h 1317661"/>
                    <a:gd name="connsiteX12" fmla="*/ 81424 w 352133"/>
                    <a:gd name="connsiteY12" fmla="*/ 380500 h 1317661"/>
                    <a:gd name="connsiteX13" fmla="*/ 53741 w 352133"/>
                    <a:gd name="connsiteY13" fmla="*/ 373243 h 1317661"/>
                    <a:gd name="connsiteX14" fmla="*/ 4164 w 352133"/>
                    <a:gd name="connsiteY14" fmla="*/ 276123 h 1317661"/>
                    <a:gd name="connsiteX15" fmla="*/ 19380 w 352133"/>
                    <a:gd name="connsiteY15" fmla="*/ 105840 h 1317661"/>
                    <a:gd name="connsiteX16" fmla="*/ 55609 w 352133"/>
                    <a:gd name="connsiteY16" fmla="*/ 80993 h 1317661"/>
                    <a:gd name="connsiteX17" fmla="*/ 82873 w 352133"/>
                    <a:gd name="connsiteY17" fmla="*/ 48590 h 1317661"/>
                    <a:gd name="connsiteX18" fmla="*/ 122404 w 352133"/>
                    <a:gd name="connsiteY18" fmla="*/ 57379 h 1317661"/>
                    <a:gd name="connsiteX19" fmla="*/ 147872 w 352133"/>
                    <a:gd name="connsiteY19" fmla="*/ 22851 h 1317661"/>
                    <a:gd name="connsiteX20" fmla="*/ 190208 w 352133"/>
                    <a:gd name="connsiteY20" fmla="*/ 36083 h 1317661"/>
                    <a:gd name="connsiteX21" fmla="*/ 220123 w 352133"/>
                    <a:gd name="connsiteY21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3670 w 353312"/>
                    <a:gd name="connsiteY10" fmla="*/ 380423 h 1317661"/>
                    <a:gd name="connsiteX11" fmla="*/ 81424 w 353312"/>
                    <a:gd name="connsiteY11" fmla="*/ 380500 h 1317661"/>
                    <a:gd name="connsiteX12" fmla="*/ 53741 w 353312"/>
                    <a:gd name="connsiteY12" fmla="*/ 373243 h 1317661"/>
                    <a:gd name="connsiteX13" fmla="*/ 4164 w 353312"/>
                    <a:gd name="connsiteY13" fmla="*/ 276123 h 1317661"/>
                    <a:gd name="connsiteX14" fmla="*/ 19380 w 353312"/>
                    <a:gd name="connsiteY14" fmla="*/ 105840 h 1317661"/>
                    <a:gd name="connsiteX15" fmla="*/ 55609 w 353312"/>
                    <a:gd name="connsiteY15" fmla="*/ 80993 h 1317661"/>
                    <a:gd name="connsiteX16" fmla="*/ 82873 w 353312"/>
                    <a:gd name="connsiteY16" fmla="*/ 48590 h 1317661"/>
                    <a:gd name="connsiteX17" fmla="*/ 122404 w 353312"/>
                    <a:gd name="connsiteY17" fmla="*/ 57379 h 1317661"/>
                    <a:gd name="connsiteX18" fmla="*/ 147872 w 353312"/>
                    <a:gd name="connsiteY18" fmla="*/ 22851 h 1317661"/>
                    <a:gd name="connsiteX19" fmla="*/ 190208 w 353312"/>
                    <a:gd name="connsiteY19" fmla="*/ 36083 h 1317661"/>
                    <a:gd name="connsiteX20" fmla="*/ 220123 w 353312"/>
                    <a:gd name="connsiteY20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3670 w 353312"/>
                    <a:gd name="connsiteY10" fmla="*/ 380423 h 1317661"/>
                    <a:gd name="connsiteX11" fmla="*/ 81424 w 353312"/>
                    <a:gd name="connsiteY11" fmla="*/ 380500 h 1317661"/>
                    <a:gd name="connsiteX12" fmla="*/ 53741 w 353312"/>
                    <a:gd name="connsiteY12" fmla="*/ 373243 h 1317661"/>
                    <a:gd name="connsiteX13" fmla="*/ 4164 w 353312"/>
                    <a:gd name="connsiteY13" fmla="*/ 276123 h 1317661"/>
                    <a:gd name="connsiteX14" fmla="*/ 19380 w 353312"/>
                    <a:gd name="connsiteY14" fmla="*/ 105840 h 1317661"/>
                    <a:gd name="connsiteX15" fmla="*/ 55609 w 353312"/>
                    <a:gd name="connsiteY15" fmla="*/ 80993 h 1317661"/>
                    <a:gd name="connsiteX16" fmla="*/ 82873 w 353312"/>
                    <a:gd name="connsiteY16" fmla="*/ 48590 h 1317661"/>
                    <a:gd name="connsiteX17" fmla="*/ 122404 w 353312"/>
                    <a:gd name="connsiteY17" fmla="*/ 57379 h 1317661"/>
                    <a:gd name="connsiteX18" fmla="*/ 147872 w 353312"/>
                    <a:gd name="connsiteY18" fmla="*/ 22851 h 1317661"/>
                    <a:gd name="connsiteX19" fmla="*/ 190208 w 353312"/>
                    <a:gd name="connsiteY19" fmla="*/ 36083 h 1317661"/>
                    <a:gd name="connsiteX20" fmla="*/ 220123 w 353312"/>
                    <a:gd name="connsiteY20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1424 w 353312"/>
                    <a:gd name="connsiteY10" fmla="*/ 380500 h 1317661"/>
                    <a:gd name="connsiteX11" fmla="*/ 53741 w 353312"/>
                    <a:gd name="connsiteY11" fmla="*/ 373243 h 1317661"/>
                    <a:gd name="connsiteX12" fmla="*/ 4164 w 353312"/>
                    <a:gd name="connsiteY12" fmla="*/ 276123 h 1317661"/>
                    <a:gd name="connsiteX13" fmla="*/ 19380 w 353312"/>
                    <a:gd name="connsiteY13" fmla="*/ 105840 h 1317661"/>
                    <a:gd name="connsiteX14" fmla="*/ 55609 w 353312"/>
                    <a:gd name="connsiteY14" fmla="*/ 80993 h 1317661"/>
                    <a:gd name="connsiteX15" fmla="*/ 82873 w 353312"/>
                    <a:gd name="connsiteY15" fmla="*/ 48590 h 1317661"/>
                    <a:gd name="connsiteX16" fmla="*/ 122404 w 353312"/>
                    <a:gd name="connsiteY16" fmla="*/ 57379 h 1317661"/>
                    <a:gd name="connsiteX17" fmla="*/ 147872 w 353312"/>
                    <a:gd name="connsiteY17" fmla="*/ 22851 h 1317661"/>
                    <a:gd name="connsiteX18" fmla="*/ 190208 w 353312"/>
                    <a:gd name="connsiteY18" fmla="*/ 36083 h 1317661"/>
                    <a:gd name="connsiteX19" fmla="*/ 220123 w 353312"/>
                    <a:gd name="connsiteY19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1424 w 353312"/>
                    <a:gd name="connsiteY10" fmla="*/ 380500 h 1317661"/>
                    <a:gd name="connsiteX11" fmla="*/ 53741 w 353312"/>
                    <a:gd name="connsiteY11" fmla="*/ 373243 h 1317661"/>
                    <a:gd name="connsiteX12" fmla="*/ 4164 w 353312"/>
                    <a:gd name="connsiteY12" fmla="*/ 276123 h 1317661"/>
                    <a:gd name="connsiteX13" fmla="*/ 19380 w 353312"/>
                    <a:gd name="connsiteY13" fmla="*/ 105840 h 1317661"/>
                    <a:gd name="connsiteX14" fmla="*/ 55609 w 353312"/>
                    <a:gd name="connsiteY14" fmla="*/ 80993 h 1317661"/>
                    <a:gd name="connsiteX15" fmla="*/ 82873 w 353312"/>
                    <a:gd name="connsiteY15" fmla="*/ 48590 h 1317661"/>
                    <a:gd name="connsiteX16" fmla="*/ 122404 w 353312"/>
                    <a:gd name="connsiteY16" fmla="*/ 57379 h 1317661"/>
                    <a:gd name="connsiteX17" fmla="*/ 147872 w 353312"/>
                    <a:gd name="connsiteY17" fmla="*/ 22851 h 1317661"/>
                    <a:gd name="connsiteX18" fmla="*/ 190208 w 353312"/>
                    <a:gd name="connsiteY18" fmla="*/ 36083 h 1317661"/>
                    <a:gd name="connsiteX19" fmla="*/ 220123 w 353312"/>
                    <a:gd name="connsiteY19" fmla="*/ 442 h 1317661"/>
                    <a:gd name="connsiteX0" fmla="*/ 222181 w 355370"/>
                    <a:gd name="connsiteY0" fmla="*/ 442 h 1317661"/>
                    <a:gd name="connsiteX1" fmla="*/ 261544 w 355370"/>
                    <a:gd name="connsiteY1" fmla="*/ 34977 h 1317661"/>
                    <a:gd name="connsiteX2" fmla="*/ 278371 w 355370"/>
                    <a:gd name="connsiteY2" fmla="*/ 112193 h 1317661"/>
                    <a:gd name="connsiteX3" fmla="*/ 346963 w 355370"/>
                    <a:gd name="connsiteY3" fmla="*/ 77800 h 1317661"/>
                    <a:gd name="connsiteX4" fmla="*/ 335521 w 355370"/>
                    <a:gd name="connsiteY4" fmla="*/ 211948 h 1317661"/>
                    <a:gd name="connsiteX5" fmla="*/ 246958 w 355370"/>
                    <a:gd name="connsiteY5" fmla="*/ 367595 h 1317661"/>
                    <a:gd name="connsiteX6" fmla="*/ 279747 w 355370"/>
                    <a:gd name="connsiteY6" fmla="*/ 1172526 h 1317661"/>
                    <a:gd name="connsiteX7" fmla="*/ 162122 w 355370"/>
                    <a:gd name="connsiteY7" fmla="*/ 1317661 h 1317661"/>
                    <a:gd name="connsiteX8" fmla="*/ 162123 w 355370"/>
                    <a:gd name="connsiteY8" fmla="*/ 1317660 h 1317661"/>
                    <a:gd name="connsiteX9" fmla="*/ 44498 w 355370"/>
                    <a:gd name="connsiteY9" fmla="*/ 1172525 h 1317661"/>
                    <a:gd name="connsiteX10" fmla="*/ 83482 w 355370"/>
                    <a:gd name="connsiteY10" fmla="*/ 380500 h 1317661"/>
                    <a:gd name="connsiteX11" fmla="*/ 53595 w 355370"/>
                    <a:gd name="connsiteY11" fmla="*/ 354778 h 1317661"/>
                    <a:gd name="connsiteX12" fmla="*/ 6222 w 355370"/>
                    <a:gd name="connsiteY12" fmla="*/ 276123 h 1317661"/>
                    <a:gd name="connsiteX13" fmla="*/ 21438 w 355370"/>
                    <a:gd name="connsiteY13" fmla="*/ 105840 h 1317661"/>
                    <a:gd name="connsiteX14" fmla="*/ 57667 w 355370"/>
                    <a:gd name="connsiteY14" fmla="*/ 80993 h 1317661"/>
                    <a:gd name="connsiteX15" fmla="*/ 84931 w 355370"/>
                    <a:gd name="connsiteY15" fmla="*/ 48590 h 1317661"/>
                    <a:gd name="connsiteX16" fmla="*/ 124462 w 355370"/>
                    <a:gd name="connsiteY16" fmla="*/ 57379 h 1317661"/>
                    <a:gd name="connsiteX17" fmla="*/ 149930 w 355370"/>
                    <a:gd name="connsiteY17" fmla="*/ 22851 h 1317661"/>
                    <a:gd name="connsiteX18" fmla="*/ 192266 w 355370"/>
                    <a:gd name="connsiteY18" fmla="*/ 36083 h 1317661"/>
                    <a:gd name="connsiteX19" fmla="*/ 222181 w 355370"/>
                    <a:gd name="connsiteY19" fmla="*/ 442 h 1317661"/>
                    <a:gd name="connsiteX0" fmla="*/ 222181 w 355370"/>
                    <a:gd name="connsiteY0" fmla="*/ 442 h 1317661"/>
                    <a:gd name="connsiteX1" fmla="*/ 261544 w 355370"/>
                    <a:gd name="connsiteY1" fmla="*/ 34977 h 1317661"/>
                    <a:gd name="connsiteX2" fmla="*/ 278371 w 355370"/>
                    <a:gd name="connsiteY2" fmla="*/ 112193 h 1317661"/>
                    <a:gd name="connsiteX3" fmla="*/ 346963 w 355370"/>
                    <a:gd name="connsiteY3" fmla="*/ 77800 h 1317661"/>
                    <a:gd name="connsiteX4" fmla="*/ 335521 w 355370"/>
                    <a:gd name="connsiteY4" fmla="*/ 211948 h 1317661"/>
                    <a:gd name="connsiteX5" fmla="*/ 246958 w 355370"/>
                    <a:gd name="connsiteY5" fmla="*/ 367595 h 1317661"/>
                    <a:gd name="connsiteX6" fmla="*/ 279747 w 355370"/>
                    <a:gd name="connsiteY6" fmla="*/ 1172526 h 1317661"/>
                    <a:gd name="connsiteX7" fmla="*/ 162122 w 355370"/>
                    <a:gd name="connsiteY7" fmla="*/ 1317661 h 1317661"/>
                    <a:gd name="connsiteX8" fmla="*/ 162123 w 355370"/>
                    <a:gd name="connsiteY8" fmla="*/ 1317660 h 1317661"/>
                    <a:gd name="connsiteX9" fmla="*/ 44498 w 355370"/>
                    <a:gd name="connsiteY9" fmla="*/ 1172525 h 1317661"/>
                    <a:gd name="connsiteX10" fmla="*/ 83482 w 355370"/>
                    <a:gd name="connsiteY10" fmla="*/ 380500 h 1317661"/>
                    <a:gd name="connsiteX11" fmla="*/ 53595 w 355370"/>
                    <a:gd name="connsiteY11" fmla="*/ 354778 h 1317661"/>
                    <a:gd name="connsiteX12" fmla="*/ 6222 w 355370"/>
                    <a:gd name="connsiteY12" fmla="*/ 276123 h 1317661"/>
                    <a:gd name="connsiteX13" fmla="*/ 21438 w 355370"/>
                    <a:gd name="connsiteY13" fmla="*/ 105840 h 1317661"/>
                    <a:gd name="connsiteX14" fmla="*/ 57667 w 355370"/>
                    <a:gd name="connsiteY14" fmla="*/ 80993 h 1317661"/>
                    <a:gd name="connsiteX15" fmla="*/ 84931 w 355370"/>
                    <a:gd name="connsiteY15" fmla="*/ 48590 h 1317661"/>
                    <a:gd name="connsiteX16" fmla="*/ 124462 w 355370"/>
                    <a:gd name="connsiteY16" fmla="*/ 57379 h 1317661"/>
                    <a:gd name="connsiteX17" fmla="*/ 149930 w 355370"/>
                    <a:gd name="connsiteY17" fmla="*/ 22851 h 1317661"/>
                    <a:gd name="connsiteX18" fmla="*/ 192266 w 355370"/>
                    <a:gd name="connsiteY18" fmla="*/ 36083 h 1317661"/>
                    <a:gd name="connsiteX19" fmla="*/ 222181 w 355370"/>
                    <a:gd name="connsiteY19" fmla="*/ 442 h 1317661"/>
                    <a:gd name="connsiteX0" fmla="*/ 222181 w 355370"/>
                    <a:gd name="connsiteY0" fmla="*/ 442 h 1317661"/>
                    <a:gd name="connsiteX1" fmla="*/ 261544 w 355370"/>
                    <a:gd name="connsiteY1" fmla="*/ 34977 h 1317661"/>
                    <a:gd name="connsiteX2" fmla="*/ 278371 w 355370"/>
                    <a:gd name="connsiteY2" fmla="*/ 112193 h 1317661"/>
                    <a:gd name="connsiteX3" fmla="*/ 346963 w 355370"/>
                    <a:gd name="connsiteY3" fmla="*/ 77800 h 1317661"/>
                    <a:gd name="connsiteX4" fmla="*/ 335521 w 355370"/>
                    <a:gd name="connsiteY4" fmla="*/ 211948 h 1317661"/>
                    <a:gd name="connsiteX5" fmla="*/ 246958 w 355370"/>
                    <a:gd name="connsiteY5" fmla="*/ 367595 h 1317661"/>
                    <a:gd name="connsiteX6" fmla="*/ 279747 w 355370"/>
                    <a:gd name="connsiteY6" fmla="*/ 1172526 h 1317661"/>
                    <a:gd name="connsiteX7" fmla="*/ 162122 w 355370"/>
                    <a:gd name="connsiteY7" fmla="*/ 1317661 h 1317661"/>
                    <a:gd name="connsiteX8" fmla="*/ 162123 w 355370"/>
                    <a:gd name="connsiteY8" fmla="*/ 1317660 h 1317661"/>
                    <a:gd name="connsiteX9" fmla="*/ 44498 w 355370"/>
                    <a:gd name="connsiteY9" fmla="*/ 1172525 h 1317661"/>
                    <a:gd name="connsiteX10" fmla="*/ 83482 w 355370"/>
                    <a:gd name="connsiteY10" fmla="*/ 380500 h 1317661"/>
                    <a:gd name="connsiteX11" fmla="*/ 53595 w 355370"/>
                    <a:gd name="connsiteY11" fmla="*/ 354778 h 1317661"/>
                    <a:gd name="connsiteX12" fmla="*/ 6222 w 355370"/>
                    <a:gd name="connsiteY12" fmla="*/ 276123 h 1317661"/>
                    <a:gd name="connsiteX13" fmla="*/ 21438 w 355370"/>
                    <a:gd name="connsiteY13" fmla="*/ 105840 h 1317661"/>
                    <a:gd name="connsiteX14" fmla="*/ 57667 w 355370"/>
                    <a:gd name="connsiteY14" fmla="*/ 80993 h 1317661"/>
                    <a:gd name="connsiteX15" fmla="*/ 84931 w 355370"/>
                    <a:gd name="connsiteY15" fmla="*/ 48590 h 1317661"/>
                    <a:gd name="connsiteX16" fmla="*/ 124462 w 355370"/>
                    <a:gd name="connsiteY16" fmla="*/ 57379 h 1317661"/>
                    <a:gd name="connsiteX17" fmla="*/ 149930 w 355370"/>
                    <a:gd name="connsiteY17" fmla="*/ 22851 h 1317661"/>
                    <a:gd name="connsiteX18" fmla="*/ 192266 w 355370"/>
                    <a:gd name="connsiteY18" fmla="*/ 36083 h 1317661"/>
                    <a:gd name="connsiteX19" fmla="*/ 222181 w 355370"/>
                    <a:gd name="connsiteY19" fmla="*/ 442 h 1317661"/>
                    <a:gd name="connsiteX0" fmla="*/ 221603 w 354792"/>
                    <a:gd name="connsiteY0" fmla="*/ 442 h 1317661"/>
                    <a:gd name="connsiteX1" fmla="*/ 260966 w 354792"/>
                    <a:gd name="connsiteY1" fmla="*/ 34977 h 1317661"/>
                    <a:gd name="connsiteX2" fmla="*/ 277793 w 354792"/>
                    <a:gd name="connsiteY2" fmla="*/ 112193 h 1317661"/>
                    <a:gd name="connsiteX3" fmla="*/ 346385 w 354792"/>
                    <a:gd name="connsiteY3" fmla="*/ 77800 h 1317661"/>
                    <a:gd name="connsiteX4" fmla="*/ 334943 w 354792"/>
                    <a:gd name="connsiteY4" fmla="*/ 211948 h 1317661"/>
                    <a:gd name="connsiteX5" fmla="*/ 246380 w 354792"/>
                    <a:gd name="connsiteY5" fmla="*/ 367595 h 1317661"/>
                    <a:gd name="connsiteX6" fmla="*/ 279169 w 354792"/>
                    <a:gd name="connsiteY6" fmla="*/ 1172526 h 1317661"/>
                    <a:gd name="connsiteX7" fmla="*/ 161544 w 354792"/>
                    <a:gd name="connsiteY7" fmla="*/ 1317661 h 1317661"/>
                    <a:gd name="connsiteX8" fmla="*/ 161545 w 354792"/>
                    <a:gd name="connsiteY8" fmla="*/ 1317660 h 1317661"/>
                    <a:gd name="connsiteX9" fmla="*/ 43920 w 354792"/>
                    <a:gd name="connsiteY9" fmla="*/ 1172525 h 1317661"/>
                    <a:gd name="connsiteX10" fmla="*/ 82904 w 354792"/>
                    <a:gd name="connsiteY10" fmla="*/ 380500 h 1317661"/>
                    <a:gd name="connsiteX11" fmla="*/ 44201 w 354792"/>
                    <a:gd name="connsiteY11" fmla="*/ 353624 h 1317661"/>
                    <a:gd name="connsiteX12" fmla="*/ 5644 w 354792"/>
                    <a:gd name="connsiteY12" fmla="*/ 276123 h 1317661"/>
                    <a:gd name="connsiteX13" fmla="*/ 20860 w 354792"/>
                    <a:gd name="connsiteY13" fmla="*/ 105840 h 1317661"/>
                    <a:gd name="connsiteX14" fmla="*/ 57089 w 354792"/>
                    <a:gd name="connsiteY14" fmla="*/ 80993 h 1317661"/>
                    <a:gd name="connsiteX15" fmla="*/ 84353 w 354792"/>
                    <a:gd name="connsiteY15" fmla="*/ 48590 h 1317661"/>
                    <a:gd name="connsiteX16" fmla="*/ 123884 w 354792"/>
                    <a:gd name="connsiteY16" fmla="*/ 57379 h 1317661"/>
                    <a:gd name="connsiteX17" fmla="*/ 149352 w 354792"/>
                    <a:gd name="connsiteY17" fmla="*/ 22851 h 1317661"/>
                    <a:gd name="connsiteX18" fmla="*/ 191688 w 354792"/>
                    <a:gd name="connsiteY18" fmla="*/ 36083 h 1317661"/>
                    <a:gd name="connsiteX19" fmla="*/ 221603 w 354792"/>
                    <a:gd name="connsiteY19" fmla="*/ 442 h 1317661"/>
                    <a:gd name="connsiteX0" fmla="*/ 221603 w 354792"/>
                    <a:gd name="connsiteY0" fmla="*/ 442 h 1317661"/>
                    <a:gd name="connsiteX1" fmla="*/ 260966 w 354792"/>
                    <a:gd name="connsiteY1" fmla="*/ 34977 h 1317661"/>
                    <a:gd name="connsiteX2" fmla="*/ 277793 w 354792"/>
                    <a:gd name="connsiteY2" fmla="*/ 112193 h 1317661"/>
                    <a:gd name="connsiteX3" fmla="*/ 346385 w 354792"/>
                    <a:gd name="connsiteY3" fmla="*/ 77800 h 1317661"/>
                    <a:gd name="connsiteX4" fmla="*/ 334943 w 354792"/>
                    <a:gd name="connsiteY4" fmla="*/ 211948 h 1317661"/>
                    <a:gd name="connsiteX5" fmla="*/ 246380 w 354792"/>
                    <a:gd name="connsiteY5" fmla="*/ 367595 h 1317661"/>
                    <a:gd name="connsiteX6" fmla="*/ 279169 w 354792"/>
                    <a:gd name="connsiteY6" fmla="*/ 1172526 h 1317661"/>
                    <a:gd name="connsiteX7" fmla="*/ 161544 w 354792"/>
                    <a:gd name="connsiteY7" fmla="*/ 1317661 h 1317661"/>
                    <a:gd name="connsiteX8" fmla="*/ 161545 w 354792"/>
                    <a:gd name="connsiteY8" fmla="*/ 1317660 h 1317661"/>
                    <a:gd name="connsiteX9" fmla="*/ 43920 w 354792"/>
                    <a:gd name="connsiteY9" fmla="*/ 1172525 h 1317661"/>
                    <a:gd name="connsiteX10" fmla="*/ 82904 w 354792"/>
                    <a:gd name="connsiteY10" fmla="*/ 380500 h 1317661"/>
                    <a:gd name="connsiteX11" fmla="*/ 44201 w 354792"/>
                    <a:gd name="connsiteY11" fmla="*/ 353624 h 1317661"/>
                    <a:gd name="connsiteX12" fmla="*/ 5644 w 354792"/>
                    <a:gd name="connsiteY12" fmla="*/ 276123 h 1317661"/>
                    <a:gd name="connsiteX13" fmla="*/ 20860 w 354792"/>
                    <a:gd name="connsiteY13" fmla="*/ 105840 h 1317661"/>
                    <a:gd name="connsiteX14" fmla="*/ 57089 w 354792"/>
                    <a:gd name="connsiteY14" fmla="*/ 80993 h 1317661"/>
                    <a:gd name="connsiteX15" fmla="*/ 84353 w 354792"/>
                    <a:gd name="connsiteY15" fmla="*/ 48590 h 1317661"/>
                    <a:gd name="connsiteX16" fmla="*/ 123884 w 354792"/>
                    <a:gd name="connsiteY16" fmla="*/ 57379 h 1317661"/>
                    <a:gd name="connsiteX17" fmla="*/ 149352 w 354792"/>
                    <a:gd name="connsiteY17" fmla="*/ 22851 h 1317661"/>
                    <a:gd name="connsiteX18" fmla="*/ 191688 w 354792"/>
                    <a:gd name="connsiteY18" fmla="*/ 36083 h 1317661"/>
                    <a:gd name="connsiteX19" fmla="*/ 221603 w 354792"/>
                    <a:gd name="connsiteY19" fmla="*/ 442 h 1317661"/>
                    <a:gd name="connsiteX0" fmla="*/ 218900 w 352089"/>
                    <a:gd name="connsiteY0" fmla="*/ 442 h 1317661"/>
                    <a:gd name="connsiteX1" fmla="*/ 258263 w 352089"/>
                    <a:gd name="connsiteY1" fmla="*/ 34977 h 1317661"/>
                    <a:gd name="connsiteX2" fmla="*/ 275090 w 352089"/>
                    <a:gd name="connsiteY2" fmla="*/ 112193 h 1317661"/>
                    <a:gd name="connsiteX3" fmla="*/ 343682 w 352089"/>
                    <a:gd name="connsiteY3" fmla="*/ 77800 h 1317661"/>
                    <a:gd name="connsiteX4" fmla="*/ 332240 w 352089"/>
                    <a:gd name="connsiteY4" fmla="*/ 211948 h 1317661"/>
                    <a:gd name="connsiteX5" fmla="*/ 243677 w 352089"/>
                    <a:gd name="connsiteY5" fmla="*/ 367595 h 1317661"/>
                    <a:gd name="connsiteX6" fmla="*/ 276466 w 352089"/>
                    <a:gd name="connsiteY6" fmla="*/ 1172526 h 1317661"/>
                    <a:gd name="connsiteX7" fmla="*/ 158841 w 352089"/>
                    <a:gd name="connsiteY7" fmla="*/ 1317661 h 1317661"/>
                    <a:gd name="connsiteX8" fmla="*/ 158842 w 352089"/>
                    <a:gd name="connsiteY8" fmla="*/ 1317660 h 1317661"/>
                    <a:gd name="connsiteX9" fmla="*/ 41217 w 352089"/>
                    <a:gd name="connsiteY9" fmla="*/ 1172525 h 1317661"/>
                    <a:gd name="connsiteX10" fmla="*/ 80201 w 352089"/>
                    <a:gd name="connsiteY10" fmla="*/ 380500 h 1317661"/>
                    <a:gd name="connsiteX11" fmla="*/ 41498 w 352089"/>
                    <a:gd name="connsiteY11" fmla="*/ 353624 h 1317661"/>
                    <a:gd name="connsiteX12" fmla="*/ 737 w 352089"/>
                    <a:gd name="connsiteY12" fmla="*/ 236884 h 1317661"/>
                    <a:gd name="connsiteX13" fmla="*/ 18157 w 352089"/>
                    <a:gd name="connsiteY13" fmla="*/ 105840 h 1317661"/>
                    <a:gd name="connsiteX14" fmla="*/ 54386 w 352089"/>
                    <a:gd name="connsiteY14" fmla="*/ 80993 h 1317661"/>
                    <a:gd name="connsiteX15" fmla="*/ 81650 w 352089"/>
                    <a:gd name="connsiteY15" fmla="*/ 48590 h 1317661"/>
                    <a:gd name="connsiteX16" fmla="*/ 121181 w 352089"/>
                    <a:gd name="connsiteY16" fmla="*/ 57379 h 1317661"/>
                    <a:gd name="connsiteX17" fmla="*/ 146649 w 352089"/>
                    <a:gd name="connsiteY17" fmla="*/ 22851 h 1317661"/>
                    <a:gd name="connsiteX18" fmla="*/ 188985 w 352089"/>
                    <a:gd name="connsiteY18" fmla="*/ 36083 h 1317661"/>
                    <a:gd name="connsiteX19" fmla="*/ 218900 w 352089"/>
                    <a:gd name="connsiteY19" fmla="*/ 442 h 1317661"/>
                    <a:gd name="connsiteX0" fmla="*/ 220365 w 353554"/>
                    <a:gd name="connsiteY0" fmla="*/ 442 h 1317661"/>
                    <a:gd name="connsiteX1" fmla="*/ 259728 w 353554"/>
                    <a:gd name="connsiteY1" fmla="*/ 34977 h 1317661"/>
                    <a:gd name="connsiteX2" fmla="*/ 276555 w 353554"/>
                    <a:gd name="connsiteY2" fmla="*/ 112193 h 1317661"/>
                    <a:gd name="connsiteX3" fmla="*/ 345147 w 353554"/>
                    <a:gd name="connsiteY3" fmla="*/ 77800 h 1317661"/>
                    <a:gd name="connsiteX4" fmla="*/ 333705 w 353554"/>
                    <a:gd name="connsiteY4" fmla="*/ 211948 h 1317661"/>
                    <a:gd name="connsiteX5" fmla="*/ 245142 w 353554"/>
                    <a:gd name="connsiteY5" fmla="*/ 367595 h 1317661"/>
                    <a:gd name="connsiteX6" fmla="*/ 277931 w 353554"/>
                    <a:gd name="connsiteY6" fmla="*/ 1172526 h 1317661"/>
                    <a:gd name="connsiteX7" fmla="*/ 160306 w 353554"/>
                    <a:gd name="connsiteY7" fmla="*/ 1317661 h 1317661"/>
                    <a:gd name="connsiteX8" fmla="*/ 160307 w 353554"/>
                    <a:gd name="connsiteY8" fmla="*/ 1317660 h 1317661"/>
                    <a:gd name="connsiteX9" fmla="*/ 42682 w 353554"/>
                    <a:gd name="connsiteY9" fmla="*/ 1172525 h 1317661"/>
                    <a:gd name="connsiteX10" fmla="*/ 81666 w 353554"/>
                    <a:gd name="connsiteY10" fmla="*/ 380500 h 1317661"/>
                    <a:gd name="connsiteX11" fmla="*/ 42963 w 353554"/>
                    <a:gd name="connsiteY11" fmla="*/ 353624 h 1317661"/>
                    <a:gd name="connsiteX12" fmla="*/ 2202 w 353554"/>
                    <a:gd name="connsiteY12" fmla="*/ 236884 h 1317661"/>
                    <a:gd name="connsiteX13" fmla="*/ 10806 w 353554"/>
                    <a:gd name="connsiteY13" fmla="*/ 101224 h 1317661"/>
                    <a:gd name="connsiteX14" fmla="*/ 55851 w 353554"/>
                    <a:gd name="connsiteY14" fmla="*/ 80993 h 1317661"/>
                    <a:gd name="connsiteX15" fmla="*/ 83115 w 353554"/>
                    <a:gd name="connsiteY15" fmla="*/ 48590 h 1317661"/>
                    <a:gd name="connsiteX16" fmla="*/ 122646 w 353554"/>
                    <a:gd name="connsiteY16" fmla="*/ 57379 h 1317661"/>
                    <a:gd name="connsiteX17" fmla="*/ 148114 w 353554"/>
                    <a:gd name="connsiteY17" fmla="*/ 22851 h 1317661"/>
                    <a:gd name="connsiteX18" fmla="*/ 190450 w 353554"/>
                    <a:gd name="connsiteY18" fmla="*/ 36083 h 1317661"/>
                    <a:gd name="connsiteX19" fmla="*/ 220365 w 353554"/>
                    <a:gd name="connsiteY19" fmla="*/ 442 h 1317661"/>
                    <a:gd name="connsiteX0" fmla="*/ 222626 w 355815"/>
                    <a:gd name="connsiteY0" fmla="*/ 442 h 1317661"/>
                    <a:gd name="connsiteX1" fmla="*/ 261989 w 355815"/>
                    <a:gd name="connsiteY1" fmla="*/ 34977 h 1317661"/>
                    <a:gd name="connsiteX2" fmla="*/ 278816 w 355815"/>
                    <a:gd name="connsiteY2" fmla="*/ 112193 h 1317661"/>
                    <a:gd name="connsiteX3" fmla="*/ 347408 w 355815"/>
                    <a:gd name="connsiteY3" fmla="*/ 77800 h 1317661"/>
                    <a:gd name="connsiteX4" fmla="*/ 335966 w 355815"/>
                    <a:gd name="connsiteY4" fmla="*/ 211948 h 1317661"/>
                    <a:gd name="connsiteX5" fmla="*/ 247403 w 355815"/>
                    <a:gd name="connsiteY5" fmla="*/ 367595 h 1317661"/>
                    <a:gd name="connsiteX6" fmla="*/ 280192 w 355815"/>
                    <a:gd name="connsiteY6" fmla="*/ 1172526 h 1317661"/>
                    <a:gd name="connsiteX7" fmla="*/ 162567 w 355815"/>
                    <a:gd name="connsiteY7" fmla="*/ 1317661 h 1317661"/>
                    <a:gd name="connsiteX8" fmla="*/ 162568 w 355815"/>
                    <a:gd name="connsiteY8" fmla="*/ 1317660 h 1317661"/>
                    <a:gd name="connsiteX9" fmla="*/ 44943 w 355815"/>
                    <a:gd name="connsiteY9" fmla="*/ 1172525 h 1317661"/>
                    <a:gd name="connsiteX10" fmla="*/ 83927 w 355815"/>
                    <a:gd name="connsiteY10" fmla="*/ 380500 h 1317661"/>
                    <a:gd name="connsiteX11" fmla="*/ 45224 w 355815"/>
                    <a:gd name="connsiteY11" fmla="*/ 353624 h 1317661"/>
                    <a:gd name="connsiteX12" fmla="*/ 4463 w 355815"/>
                    <a:gd name="connsiteY12" fmla="*/ 236884 h 1317661"/>
                    <a:gd name="connsiteX13" fmla="*/ 13067 w 355815"/>
                    <a:gd name="connsiteY13" fmla="*/ 101224 h 1317661"/>
                    <a:gd name="connsiteX14" fmla="*/ 58112 w 355815"/>
                    <a:gd name="connsiteY14" fmla="*/ 80993 h 1317661"/>
                    <a:gd name="connsiteX15" fmla="*/ 85376 w 355815"/>
                    <a:gd name="connsiteY15" fmla="*/ 48590 h 1317661"/>
                    <a:gd name="connsiteX16" fmla="*/ 124907 w 355815"/>
                    <a:gd name="connsiteY16" fmla="*/ 57379 h 1317661"/>
                    <a:gd name="connsiteX17" fmla="*/ 150375 w 355815"/>
                    <a:gd name="connsiteY17" fmla="*/ 22851 h 1317661"/>
                    <a:gd name="connsiteX18" fmla="*/ 192711 w 355815"/>
                    <a:gd name="connsiteY18" fmla="*/ 36083 h 1317661"/>
                    <a:gd name="connsiteX19" fmla="*/ 222626 w 355815"/>
                    <a:gd name="connsiteY19" fmla="*/ 442 h 1317661"/>
                    <a:gd name="connsiteX0" fmla="*/ 220434 w 353623"/>
                    <a:gd name="connsiteY0" fmla="*/ 442 h 1317661"/>
                    <a:gd name="connsiteX1" fmla="*/ 259797 w 353623"/>
                    <a:gd name="connsiteY1" fmla="*/ 34977 h 1317661"/>
                    <a:gd name="connsiteX2" fmla="*/ 276624 w 353623"/>
                    <a:gd name="connsiteY2" fmla="*/ 112193 h 1317661"/>
                    <a:gd name="connsiteX3" fmla="*/ 345216 w 353623"/>
                    <a:gd name="connsiteY3" fmla="*/ 77800 h 1317661"/>
                    <a:gd name="connsiteX4" fmla="*/ 333774 w 353623"/>
                    <a:gd name="connsiteY4" fmla="*/ 211948 h 1317661"/>
                    <a:gd name="connsiteX5" fmla="*/ 245211 w 353623"/>
                    <a:gd name="connsiteY5" fmla="*/ 367595 h 1317661"/>
                    <a:gd name="connsiteX6" fmla="*/ 278000 w 353623"/>
                    <a:gd name="connsiteY6" fmla="*/ 1172526 h 1317661"/>
                    <a:gd name="connsiteX7" fmla="*/ 160375 w 353623"/>
                    <a:gd name="connsiteY7" fmla="*/ 1317661 h 1317661"/>
                    <a:gd name="connsiteX8" fmla="*/ 160376 w 353623"/>
                    <a:gd name="connsiteY8" fmla="*/ 1317660 h 1317661"/>
                    <a:gd name="connsiteX9" fmla="*/ 42751 w 353623"/>
                    <a:gd name="connsiteY9" fmla="*/ 1172525 h 1317661"/>
                    <a:gd name="connsiteX10" fmla="*/ 81735 w 353623"/>
                    <a:gd name="connsiteY10" fmla="*/ 380500 h 1317661"/>
                    <a:gd name="connsiteX11" fmla="*/ 43032 w 353623"/>
                    <a:gd name="connsiteY11" fmla="*/ 353624 h 1317661"/>
                    <a:gd name="connsiteX12" fmla="*/ 2271 w 353623"/>
                    <a:gd name="connsiteY12" fmla="*/ 236884 h 1317661"/>
                    <a:gd name="connsiteX13" fmla="*/ 16385 w 353623"/>
                    <a:gd name="connsiteY13" fmla="*/ 89683 h 1317661"/>
                    <a:gd name="connsiteX14" fmla="*/ 55920 w 353623"/>
                    <a:gd name="connsiteY14" fmla="*/ 80993 h 1317661"/>
                    <a:gd name="connsiteX15" fmla="*/ 83184 w 353623"/>
                    <a:gd name="connsiteY15" fmla="*/ 48590 h 1317661"/>
                    <a:gd name="connsiteX16" fmla="*/ 122715 w 353623"/>
                    <a:gd name="connsiteY16" fmla="*/ 57379 h 1317661"/>
                    <a:gd name="connsiteX17" fmla="*/ 148183 w 353623"/>
                    <a:gd name="connsiteY17" fmla="*/ 22851 h 1317661"/>
                    <a:gd name="connsiteX18" fmla="*/ 190519 w 353623"/>
                    <a:gd name="connsiteY18" fmla="*/ 36083 h 1317661"/>
                    <a:gd name="connsiteX19" fmla="*/ 220434 w 353623"/>
                    <a:gd name="connsiteY19" fmla="*/ 442 h 1317661"/>
                    <a:gd name="connsiteX0" fmla="*/ 219340 w 352529"/>
                    <a:gd name="connsiteY0" fmla="*/ 442 h 1317661"/>
                    <a:gd name="connsiteX1" fmla="*/ 258703 w 352529"/>
                    <a:gd name="connsiteY1" fmla="*/ 34977 h 1317661"/>
                    <a:gd name="connsiteX2" fmla="*/ 275530 w 352529"/>
                    <a:gd name="connsiteY2" fmla="*/ 112193 h 1317661"/>
                    <a:gd name="connsiteX3" fmla="*/ 344122 w 352529"/>
                    <a:gd name="connsiteY3" fmla="*/ 77800 h 1317661"/>
                    <a:gd name="connsiteX4" fmla="*/ 332680 w 352529"/>
                    <a:gd name="connsiteY4" fmla="*/ 211948 h 1317661"/>
                    <a:gd name="connsiteX5" fmla="*/ 244117 w 352529"/>
                    <a:gd name="connsiteY5" fmla="*/ 367595 h 1317661"/>
                    <a:gd name="connsiteX6" fmla="*/ 276906 w 352529"/>
                    <a:gd name="connsiteY6" fmla="*/ 1172526 h 1317661"/>
                    <a:gd name="connsiteX7" fmla="*/ 159281 w 352529"/>
                    <a:gd name="connsiteY7" fmla="*/ 1317661 h 1317661"/>
                    <a:gd name="connsiteX8" fmla="*/ 159282 w 352529"/>
                    <a:gd name="connsiteY8" fmla="*/ 1317660 h 1317661"/>
                    <a:gd name="connsiteX9" fmla="*/ 41657 w 352529"/>
                    <a:gd name="connsiteY9" fmla="*/ 1172525 h 1317661"/>
                    <a:gd name="connsiteX10" fmla="*/ 80641 w 352529"/>
                    <a:gd name="connsiteY10" fmla="*/ 380500 h 1317661"/>
                    <a:gd name="connsiteX11" fmla="*/ 41938 w 352529"/>
                    <a:gd name="connsiteY11" fmla="*/ 353624 h 1317661"/>
                    <a:gd name="connsiteX12" fmla="*/ 1177 w 352529"/>
                    <a:gd name="connsiteY12" fmla="*/ 236884 h 1317661"/>
                    <a:gd name="connsiteX13" fmla="*/ 15291 w 352529"/>
                    <a:gd name="connsiteY13" fmla="*/ 89683 h 1317661"/>
                    <a:gd name="connsiteX14" fmla="*/ 59234 w 352529"/>
                    <a:gd name="connsiteY14" fmla="*/ 79838 h 1317661"/>
                    <a:gd name="connsiteX15" fmla="*/ 82090 w 352529"/>
                    <a:gd name="connsiteY15" fmla="*/ 48590 h 1317661"/>
                    <a:gd name="connsiteX16" fmla="*/ 121621 w 352529"/>
                    <a:gd name="connsiteY16" fmla="*/ 57379 h 1317661"/>
                    <a:gd name="connsiteX17" fmla="*/ 147089 w 352529"/>
                    <a:gd name="connsiteY17" fmla="*/ 22851 h 1317661"/>
                    <a:gd name="connsiteX18" fmla="*/ 189425 w 352529"/>
                    <a:gd name="connsiteY18" fmla="*/ 36083 h 1317661"/>
                    <a:gd name="connsiteX19" fmla="*/ 219340 w 352529"/>
                    <a:gd name="connsiteY19" fmla="*/ 442 h 1317661"/>
                    <a:gd name="connsiteX0" fmla="*/ 221398 w 354587"/>
                    <a:gd name="connsiteY0" fmla="*/ 442 h 1317661"/>
                    <a:gd name="connsiteX1" fmla="*/ 260761 w 354587"/>
                    <a:gd name="connsiteY1" fmla="*/ 34977 h 1317661"/>
                    <a:gd name="connsiteX2" fmla="*/ 277588 w 354587"/>
                    <a:gd name="connsiteY2" fmla="*/ 112193 h 1317661"/>
                    <a:gd name="connsiteX3" fmla="*/ 346180 w 354587"/>
                    <a:gd name="connsiteY3" fmla="*/ 77800 h 1317661"/>
                    <a:gd name="connsiteX4" fmla="*/ 334738 w 354587"/>
                    <a:gd name="connsiteY4" fmla="*/ 211948 h 1317661"/>
                    <a:gd name="connsiteX5" fmla="*/ 246175 w 354587"/>
                    <a:gd name="connsiteY5" fmla="*/ 367595 h 1317661"/>
                    <a:gd name="connsiteX6" fmla="*/ 278964 w 354587"/>
                    <a:gd name="connsiteY6" fmla="*/ 1172526 h 1317661"/>
                    <a:gd name="connsiteX7" fmla="*/ 161339 w 354587"/>
                    <a:gd name="connsiteY7" fmla="*/ 1317661 h 1317661"/>
                    <a:gd name="connsiteX8" fmla="*/ 161340 w 354587"/>
                    <a:gd name="connsiteY8" fmla="*/ 1317660 h 1317661"/>
                    <a:gd name="connsiteX9" fmla="*/ 43715 w 354587"/>
                    <a:gd name="connsiteY9" fmla="*/ 1172525 h 1317661"/>
                    <a:gd name="connsiteX10" fmla="*/ 82699 w 354587"/>
                    <a:gd name="connsiteY10" fmla="*/ 380500 h 1317661"/>
                    <a:gd name="connsiteX11" fmla="*/ 43996 w 354587"/>
                    <a:gd name="connsiteY11" fmla="*/ 353624 h 1317661"/>
                    <a:gd name="connsiteX12" fmla="*/ 3235 w 354587"/>
                    <a:gd name="connsiteY12" fmla="*/ 236884 h 1317661"/>
                    <a:gd name="connsiteX13" fmla="*/ 17349 w 354587"/>
                    <a:gd name="connsiteY13" fmla="*/ 89683 h 1317661"/>
                    <a:gd name="connsiteX14" fmla="*/ 61292 w 354587"/>
                    <a:gd name="connsiteY14" fmla="*/ 79838 h 1317661"/>
                    <a:gd name="connsiteX15" fmla="*/ 84148 w 354587"/>
                    <a:gd name="connsiteY15" fmla="*/ 48590 h 1317661"/>
                    <a:gd name="connsiteX16" fmla="*/ 123679 w 354587"/>
                    <a:gd name="connsiteY16" fmla="*/ 57379 h 1317661"/>
                    <a:gd name="connsiteX17" fmla="*/ 149147 w 354587"/>
                    <a:gd name="connsiteY17" fmla="*/ 22851 h 1317661"/>
                    <a:gd name="connsiteX18" fmla="*/ 191483 w 354587"/>
                    <a:gd name="connsiteY18" fmla="*/ 36083 h 1317661"/>
                    <a:gd name="connsiteX19" fmla="*/ 221398 w 354587"/>
                    <a:gd name="connsiteY19" fmla="*/ 442 h 1317661"/>
                    <a:gd name="connsiteX0" fmla="*/ 221239 w 354428"/>
                    <a:gd name="connsiteY0" fmla="*/ 442 h 1317661"/>
                    <a:gd name="connsiteX1" fmla="*/ 260602 w 354428"/>
                    <a:gd name="connsiteY1" fmla="*/ 34977 h 1317661"/>
                    <a:gd name="connsiteX2" fmla="*/ 277429 w 354428"/>
                    <a:gd name="connsiteY2" fmla="*/ 112193 h 1317661"/>
                    <a:gd name="connsiteX3" fmla="*/ 346021 w 354428"/>
                    <a:gd name="connsiteY3" fmla="*/ 77800 h 1317661"/>
                    <a:gd name="connsiteX4" fmla="*/ 334579 w 354428"/>
                    <a:gd name="connsiteY4" fmla="*/ 211948 h 1317661"/>
                    <a:gd name="connsiteX5" fmla="*/ 246016 w 354428"/>
                    <a:gd name="connsiteY5" fmla="*/ 367595 h 1317661"/>
                    <a:gd name="connsiteX6" fmla="*/ 278805 w 354428"/>
                    <a:gd name="connsiteY6" fmla="*/ 1172526 h 1317661"/>
                    <a:gd name="connsiteX7" fmla="*/ 161180 w 354428"/>
                    <a:gd name="connsiteY7" fmla="*/ 1317661 h 1317661"/>
                    <a:gd name="connsiteX8" fmla="*/ 161181 w 354428"/>
                    <a:gd name="connsiteY8" fmla="*/ 1317660 h 1317661"/>
                    <a:gd name="connsiteX9" fmla="*/ 43556 w 354428"/>
                    <a:gd name="connsiteY9" fmla="*/ 1172525 h 1317661"/>
                    <a:gd name="connsiteX10" fmla="*/ 82540 w 354428"/>
                    <a:gd name="connsiteY10" fmla="*/ 380500 h 1317661"/>
                    <a:gd name="connsiteX11" fmla="*/ 41633 w 354428"/>
                    <a:gd name="connsiteY11" fmla="*/ 342083 h 1317661"/>
                    <a:gd name="connsiteX12" fmla="*/ 3076 w 354428"/>
                    <a:gd name="connsiteY12" fmla="*/ 236884 h 1317661"/>
                    <a:gd name="connsiteX13" fmla="*/ 17190 w 354428"/>
                    <a:gd name="connsiteY13" fmla="*/ 89683 h 1317661"/>
                    <a:gd name="connsiteX14" fmla="*/ 61133 w 354428"/>
                    <a:gd name="connsiteY14" fmla="*/ 79838 h 1317661"/>
                    <a:gd name="connsiteX15" fmla="*/ 83989 w 354428"/>
                    <a:gd name="connsiteY15" fmla="*/ 48590 h 1317661"/>
                    <a:gd name="connsiteX16" fmla="*/ 123520 w 354428"/>
                    <a:gd name="connsiteY16" fmla="*/ 57379 h 1317661"/>
                    <a:gd name="connsiteX17" fmla="*/ 148988 w 354428"/>
                    <a:gd name="connsiteY17" fmla="*/ 22851 h 1317661"/>
                    <a:gd name="connsiteX18" fmla="*/ 191324 w 354428"/>
                    <a:gd name="connsiteY18" fmla="*/ 36083 h 1317661"/>
                    <a:gd name="connsiteX19" fmla="*/ 221239 w 354428"/>
                    <a:gd name="connsiteY19" fmla="*/ 442 h 1317661"/>
                    <a:gd name="connsiteX0" fmla="*/ 221239 w 354428"/>
                    <a:gd name="connsiteY0" fmla="*/ 442 h 1317661"/>
                    <a:gd name="connsiteX1" fmla="*/ 260602 w 354428"/>
                    <a:gd name="connsiteY1" fmla="*/ 34977 h 1317661"/>
                    <a:gd name="connsiteX2" fmla="*/ 277429 w 354428"/>
                    <a:gd name="connsiteY2" fmla="*/ 112193 h 1317661"/>
                    <a:gd name="connsiteX3" fmla="*/ 346021 w 354428"/>
                    <a:gd name="connsiteY3" fmla="*/ 77800 h 1317661"/>
                    <a:gd name="connsiteX4" fmla="*/ 334579 w 354428"/>
                    <a:gd name="connsiteY4" fmla="*/ 211948 h 1317661"/>
                    <a:gd name="connsiteX5" fmla="*/ 246016 w 354428"/>
                    <a:gd name="connsiteY5" fmla="*/ 367595 h 1317661"/>
                    <a:gd name="connsiteX6" fmla="*/ 278805 w 354428"/>
                    <a:gd name="connsiteY6" fmla="*/ 1172526 h 1317661"/>
                    <a:gd name="connsiteX7" fmla="*/ 161180 w 354428"/>
                    <a:gd name="connsiteY7" fmla="*/ 1317661 h 1317661"/>
                    <a:gd name="connsiteX8" fmla="*/ 161181 w 354428"/>
                    <a:gd name="connsiteY8" fmla="*/ 1317660 h 1317661"/>
                    <a:gd name="connsiteX9" fmla="*/ 43556 w 354428"/>
                    <a:gd name="connsiteY9" fmla="*/ 1172525 h 1317661"/>
                    <a:gd name="connsiteX10" fmla="*/ 82540 w 354428"/>
                    <a:gd name="connsiteY10" fmla="*/ 380500 h 1317661"/>
                    <a:gd name="connsiteX11" fmla="*/ 41633 w 354428"/>
                    <a:gd name="connsiteY11" fmla="*/ 342083 h 1317661"/>
                    <a:gd name="connsiteX12" fmla="*/ 3076 w 354428"/>
                    <a:gd name="connsiteY12" fmla="*/ 236884 h 1317661"/>
                    <a:gd name="connsiteX13" fmla="*/ 17190 w 354428"/>
                    <a:gd name="connsiteY13" fmla="*/ 89683 h 1317661"/>
                    <a:gd name="connsiteX14" fmla="*/ 61133 w 354428"/>
                    <a:gd name="connsiteY14" fmla="*/ 79838 h 1317661"/>
                    <a:gd name="connsiteX15" fmla="*/ 83989 w 354428"/>
                    <a:gd name="connsiteY15" fmla="*/ 48590 h 1317661"/>
                    <a:gd name="connsiteX16" fmla="*/ 123520 w 354428"/>
                    <a:gd name="connsiteY16" fmla="*/ 57379 h 1317661"/>
                    <a:gd name="connsiteX17" fmla="*/ 148988 w 354428"/>
                    <a:gd name="connsiteY17" fmla="*/ 22851 h 1317661"/>
                    <a:gd name="connsiteX18" fmla="*/ 191324 w 354428"/>
                    <a:gd name="connsiteY18" fmla="*/ 36083 h 1317661"/>
                    <a:gd name="connsiteX19" fmla="*/ 221239 w 354428"/>
                    <a:gd name="connsiteY19" fmla="*/ 442 h 1317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4428" h="1317661">
                      <a:moveTo>
                        <a:pt x="221239" y="442"/>
                      </a:moveTo>
                      <a:cubicBezTo>
                        <a:pt x="240499" y="-3204"/>
                        <a:pt x="251237" y="16352"/>
                        <a:pt x="260602" y="34977"/>
                      </a:cubicBezTo>
                      <a:cubicBezTo>
                        <a:pt x="269967" y="53602"/>
                        <a:pt x="265396" y="102555"/>
                        <a:pt x="277429" y="112193"/>
                      </a:cubicBezTo>
                      <a:cubicBezTo>
                        <a:pt x="300481" y="95288"/>
                        <a:pt x="307845" y="58865"/>
                        <a:pt x="346021" y="77800"/>
                      </a:cubicBezTo>
                      <a:cubicBezTo>
                        <a:pt x="363260" y="99042"/>
                        <a:pt x="351246" y="163649"/>
                        <a:pt x="334579" y="211948"/>
                      </a:cubicBezTo>
                      <a:cubicBezTo>
                        <a:pt x="317912" y="260247"/>
                        <a:pt x="298289" y="313674"/>
                        <a:pt x="246016" y="367595"/>
                      </a:cubicBezTo>
                      <a:lnTo>
                        <a:pt x="278805" y="1172526"/>
                      </a:lnTo>
                      <a:cubicBezTo>
                        <a:pt x="278805" y="1252683"/>
                        <a:pt x="226143" y="1317661"/>
                        <a:pt x="161180" y="1317661"/>
                      </a:cubicBezTo>
                      <a:lnTo>
                        <a:pt x="161181" y="1317660"/>
                      </a:lnTo>
                      <a:cubicBezTo>
                        <a:pt x="96218" y="1317660"/>
                        <a:pt x="43556" y="1252682"/>
                        <a:pt x="43556" y="1172525"/>
                      </a:cubicBezTo>
                      <a:lnTo>
                        <a:pt x="82540" y="380500"/>
                      </a:lnTo>
                      <a:cubicBezTo>
                        <a:pt x="64496" y="371156"/>
                        <a:pt x="57081" y="361402"/>
                        <a:pt x="41633" y="342083"/>
                      </a:cubicBezTo>
                      <a:cubicBezTo>
                        <a:pt x="26185" y="322764"/>
                        <a:pt x="7150" y="278951"/>
                        <a:pt x="3076" y="236884"/>
                      </a:cubicBezTo>
                      <a:cubicBezTo>
                        <a:pt x="-998" y="194817"/>
                        <a:pt x="-4607" y="114703"/>
                        <a:pt x="17190" y="89683"/>
                      </a:cubicBezTo>
                      <a:cubicBezTo>
                        <a:pt x="38987" y="64663"/>
                        <a:pt x="45688" y="86595"/>
                        <a:pt x="61133" y="79838"/>
                      </a:cubicBezTo>
                      <a:cubicBezTo>
                        <a:pt x="69119" y="68652"/>
                        <a:pt x="73591" y="52333"/>
                        <a:pt x="83989" y="48590"/>
                      </a:cubicBezTo>
                      <a:cubicBezTo>
                        <a:pt x="94387" y="44847"/>
                        <a:pt x="109241" y="54065"/>
                        <a:pt x="123520" y="57379"/>
                      </a:cubicBezTo>
                      <a:cubicBezTo>
                        <a:pt x="136925" y="52897"/>
                        <a:pt x="125565" y="32170"/>
                        <a:pt x="148988" y="22851"/>
                      </a:cubicBezTo>
                      <a:cubicBezTo>
                        <a:pt x="172411" y="13532"/>
                        <a:pt x="176845" y="33211"/>
                        <a:pt x="191324" y="36083"/>
                      </a:cubicBezTo>
                      <a:cubicBezTo>
                        <a:pt x="202398" y="21125"/>
                        <a:pt x="201979" y="4088"/>
                        <a:pt x="221239" y="44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F8A2B86C-1653-4502-BA24-06FE51718036}"/>
                  </a:ext>
                </a:extLst>
              </p:cNvPr>
              <p:cNvSpPr/>
              <p:nvPr/>
            </p:nvSpPr>
            <p:spPr>
              <a:xfrm rot="19800000">
                <a:off x="3308496" y="2661666"/>
                <a:ext cx="201636" cy="94613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CFA031CD-B0B9-46B6-A89B-A2295398326E}"/>
                  </a:ext>
                </a:extLst>
              </p:cNvPr>
              <p:cNvSpPr/>
              <p:nvPr/>
            </p:nvSpPr>
            <p:spPr>
              <a:xfrm rot="9000000">
                <a:off x="3442767" y="2635834"/>
                <a:ext cx="328839" cy="857807"/>
              </a:xfrm>
              <a:custGeom>
                <a:avLst/>
                <a:gdLst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93261 w 393261"/>
                  <a:gd name="connsiteY7" fmla="*/ 885509 h 958385"/>
                  <a:gd name="connsiteX8" fmla="*/ 348337 w 393261"/>
                  <a:gd name="connsiteY8" fmla="*/ 885509 h 958385"/>
                  <a:gd name="connsiteX9" fmla="*/ 348337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885509 h 958385"/>
                  <a:gd name="connsiteX8" fmla="*/ 348337 w 393261"/>
                  <a:gd name="connsiteY8" fmla="*/ 958385 h 958385"/>
                  <a:gd name="connsiteX9" fmla="*/ 61979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958385 h 958385"/>
                  <a:gd name="connsiteX8" fmla="*/ 61979 w 393261"/>
                  <a:gd name="connsiteY8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885509 h 958385"/>
                  <a:gd name="connsiteX2" fmla="*/ 0 w 393261"/>
                  <a:gd name="connsiteY2" fmla="*/ 193752 h 958385"/>
                  <a:gd name="connsiteX3" fmla="*/ 193752 w 393261"/>
                  <a:gd name="connsiteY3" fmla="*/ 0 h 958385"/>
                  <a:gd name="connsiteX4" fmla="*/ 199509 w 393261"/>
                  <a:gd name="connsiteY4" fmla="*/ 0 h 958385"/>
                  <a:gd name="connsiteX5" fmla="*/ 393261 w 393261"/>
                  <a:gd name="connsiteY5" fmla="*/ 193752 h 958385"/>
                  <a:gd name="connsiteX6" fmla="*/ 348337 w 393261"/>
                  <a:gd name="connsiteY6" fmla="*/ 958385 h 958385"/>
                  <a:gd name="connsiteX7" fmla="*/ 61979 w 393261"/>
                  <a:gd name="connsiteY7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193752 h 958385"/>
                  <a:gd name="connsiteX2" fmla="*/ 193752 w 393261"/>
                  <a:gd name="connsiteY2" fmla="*/ 0 h 958385"/>
                  <a:gd name="connsiteX3" fmla="*/ 199509 w 393261"/>
                  <a:gd name="connsiteY3" fmla="*/ 0 h 958385"/>
                  <a:gd name="connsiteX4" fmla="*/ 393261 w 393261"/>
                  <a:gd name="connsiteY4" fmla="*/ 193752 h 958385"/>
                  <a:gd name="connsiteX5" fmla="*/ 348337 w 393261"/>
                  <a:gd name="connsiteY5" fmla="*/ 958385 h 958385"/>
                  <a:gd name="connsiteX6" fmla="*/ 61979 w 393261"/>
                  <a:gd name="connsiteY6" fmla="*/ 958385 h 95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261" h="958385">
                    <a:moveTo>
                      <a:pt x="61979" y="958385"/>
                    </a:moveTo>
                    <a:lnTo>
                      <a:pt x="0" y="193752"/>
                    </a:lnTo>
                    <a:cubicBezTo>
                      <a:pt x="0" y="86746"/>
                      <a:pt x="86746" y="0"/>
                      <a:pt x="193752" y="0"/>
                    </a:cubicBezTo>
                    <a:lnTo>
                      <a:pt x="199509" y="0"/>
                    </a:lnTo>
                    <a:cubicBezTo>
                      <a:pt x="306515" y="0"/>
                      <a:pt x="393261" y="86746"/>
                      <a:pt x="393261" y="193752"/>
                    </a:cubicBezTo>
                    <a:lnTo>
                      <a:pt x="348337" y="958385"/>
                    </a:lnTo>
                    <a:lnTo>
                      <a:pt x="61979" y="958385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4D0D7E0D-3D04-46FC-8CD1-9C5D746A5546}"/>
              </a:ext>
            </a:extLst>
          </p:cNvPr>
          <p:cNvGrpSpPr/>
          <p:nvPr/>
        </p:nvGrpSpPr>
        <p:grpSpPr>
          <a:xfrm>
            <a:off x="1501933" y="4281317"/>
            <a:ext cx="1165704" cy="2112859"/>
            <a:chOff x="1501933" y="4281317"/>
            <a:chExt cx="1165704" cy="2112859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C4D7A8D0-8D11-44DF-9154-307C1E97361F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864110" y="3513566"/>
              <a:chExt cx="1041922" cy="2112859"/>
            </a:xfrm>
          </p:grpSpPr>
          <p:sp>
            <p:nvSpPr>
              <p:cNvPr id="267" name="円/楕円 637">
                <a:extLst>
                  <a:ext uri="{FF2B5EF4-FFF2-40B4-BE49-F238E27FC236}">
                    <a16:creationId xmlns:a16="http://schemas.microsoft.com/office/drawing/2014/main" id="{02379D05-9ECF-437E-9A37-4CCEDAF7BBC9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8" name="円/楕円 637">
                <a:extLst>
                  <a:ext uri="{FF2B5EF4-FFF2-40B4-BE49-F238E27FC236}">
                    <a16:creationId xmlns:a16="http://schemas.microsoft.com/office/drawing/2014/main" id="{95F4CF78-3F62-4A04-8116-4DEAA0BFD8D1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07DAF46B-13BE-4FBC-A050-7E23C074C968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195F3B5D-C581-4421-B309-6918DDD71CE8}"/>
                  </a:ext>
                </a:extLst>
              </p:cNvPr>
              <p:cNvSpPr/>
              <p:nvPr/>
            </p:nvSpPr>
            <p:spPr>
              <a:xfrm>
                <a:off x="893578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3D6AD26F-8458-4845-BDAD-95AAEFEBC6CC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8F5E4AA6-1484-4102-A6C6-46BAC6CCF888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3" name="ハート 63">
                <a:extLst>
                  <a:ext uri="{FF2B5EF4-FFF2-40B4-BE49-F238E27FC236}">
                    <a16:creationId xmlns:a16="http://schemas.microsoft.com/office/drawing/2014/main" id="{A3B3BD96-4073-4AD6-8103-CEC7350FC59C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4" name="ハート 63">
                <a:extLst>
                  <a:ext uri="{FF2B5EF4-FFF2-40B4-BE49-F238E27FC236}">
                    <a16:creationId xmlns:a16="http://schemas.microsoft.com/office/drawing/2014/main" id="{FED706E1-4FFB-40D2-9710-61731C4D40EA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72AF274C-2766-4DF8-B734-9D147DA7D60B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276" name="円/楕円 217">
                  <a:extLst>
                    <a:ext uri="{FF2B5EF4-FFF2-40B4-BE49-F238E27FC236}">
                      <a16:creationId xmlns:a16="http://schemas.microsoft.com/office/drawing/2014/main" id="{1EE54D4E-B30D-4F33-9D92-28FA7B77A940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C16AC6F8-61BD-4380-80DB-5F00817C298D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85" name="グループ化 284">
                    <a:extLst>
                      <a:ext uri="{FF2B5EF4-FFF2-40B4-BE49-F238E27FC236}">
                        <a16:creationId xmlns:a16="http://schemas.microsoft.com/office/drawing/2014/main" id="{ACAA20EA-723C-4EE5-8291-23C79BEA98A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90" name="円/楕円 232">
                      <a:extLst>
                        <a:ext uri="{FF2B5EF4-FFF2-40B4-BE49-F238E27FC236}">
                          <a16:creationId xmlns:a16="http://schemas.microsoft.com/office/drawing/2014/main" id="{E9EAE993-F40F-4308-AC42-30BF23821A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91" name="円/楕円 233">
                      <a:extLst>
                        <a:ext uri="{FF2B5EF4-FFF2-40B4-BE49-F238E27FC236}">
                          <a16:creationId xmlns:a16="http://schemas.microsoft.com/office/drawing/2014/main" id="{8E8F6B75-7566-485C-B9EE-29C21F23C8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86" name="グループ化 285">
                    <a:extLst>
                      <a:ext uri="{FF2B5EF4-FFF2-40B4-BE49-F238E27FC236}">
                        <a16:creationId xmlns:a16="http://schemas.microsoft.com/office/drawing/2014/main" id="{3E59E175-BD32-4D00-91AE-3E81D5F293B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88" name="円/楕円 230">
                      <a:extLst>
                        <a:ext uri="{FF2B5EF4-FFF2-40B4-BE49-F238E27FC236}">
                          <a16:creationId xmlns:a16="http://schemas.microsoft.com/office/drawing/2014/main" id="{693626E7-87CD-4128-8140-F35D517DF8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9" name="円/楕円 231">
                      <a:extLst>
                        <a:ext uri="{FF2B5EF4-FFF2-40B4-BE49-F238E27FC236}">
                          <a16:creationId xmlns:a16="http://schemas.microsoft.com/office/drawing/2014/main" id="{51FD9BD4-8E15-4E09-829E-53361C47CD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87" name="円/楕円 229">
                    <a:extLst>
                      <a:ext uri="{FF2B5EF4-FFF2-40B4-BE49-F238E27FC236}">
                        <a16:creationId xmlns:a16="http://schemas.microsoft.com/office/drawing/2014/main" id="{06B13A73-C296-4A78-B756-3B76B329AED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8" name="円/楕円 127">
                  <a:extLst>
                    <a:ext uri="{FF2B5EF4-FFF2-40B4-BE49-F238E27FC236}">
                      <a16:creationId xmlns:a16="http://schemas.microsoft.com/office/drawing/2014/main" id="{9174506C-D4C8-48AC-9EEB-8D8CE141A7A6}"/>
                    </a:ext>
                  </a:extLst>
                </p:cNvPr>
                <p:cNvSpPr/>
                <p:nvPr/>
              </p:nvSpPr>
              <p:spPr>
                <a:xfrm>
                  <a:off x="4254846" y="5732023"/>
                  <a:ext cx="81131" cy="565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9" name="円/楕円 27">
                  <a:extLst>
                    <a:ext uri="{FF2B5EF4-FFF2-40B4-BE49-F238E27FC236}">
                      <a16:creationId xmlns:a16="http://schemas.microsoft.com/office/drawing/2014/main" id="{EBC278F3-7656-4924-B390-90C3AD48EAE7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0" name="円/楕円 27">
                  <a:extLst>
                    <a:ext uri="{FF2B5EF4-FFF2-40B4-BE49-F238E27FC236}">
                      <a16:creationId xmlns:a16="http://schemas.microsoft.com/office/drawing/2014/main" id="{02383400-2E00-4B1A-B268-BD652D273434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1" name="円/楕円 127">
                  <a:extLst>
                    <a:ext uri="{FF2B5EF4-FFF2-40B4-BE49-F238E27FC236}">
                      <a16:creationId xmlns:a16="http://schemas.microsoft.com/office/drawing/2014/main" id="{26B94AB8-B87E-45F7-A333-B2DFC393781C}"/>
                    </a:ext>
                  </a:extLst>
                </p:cNvPr>
                <p:cNvSpPr/>
                <p:nvPr/>
              </p:nvSpPr>
              <p:spPr>
                <a:xfrm>
                  <a:off x="4653025" y="5732023"/>
                  <a:ext cx="81131" cy="565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2" name="正方形/長方形 67">
                  <a:extLst>
                    <a:ext uri="{FF2B5EF4-FFF2-40B4-BE49-F238E27FC236}">
                      <a16:creationId xmlns:a16="http://schemas.microsoft.com/office/drawing/2014/main" id="{FFEA4A44-09C0-428E-B9CD-CF956B550118}"/>
                    </a:ext>
                  </a:extLst>
                </p:cNvPr>
                <p:cNvSpPr/>
                <p:nvPr/>
              </p:nvSpPr>
              <p:spPr>
                <a:xfrm>
                  <a:off x="4466202" y="5906527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3" name="円/楕円 225">
                  <a:extLst>
                    <a:ext uri="{FF2B5EF4-FFF2-40B4-BE49-F238E27FC236}">
                      <a16:creationId xmlns:a16="http://schemas.microsoft.com/office/drawing/2014/main" id="{4AC20EB0-C098-4473-93C2-3DEE6D9D8124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4" name="円/楕円 226">
                  <a:extLst>
                    <a:ext uri="{FF2B5EF4-FFF2-40B4-BE49-F238E27FC236}">
                      <a16:creationId xmlns:a16="http://schemas.microsoft.com/office/drawing/2014/main" id="{00FD8B46-4FC2-44DE-8180-3082740AA0CC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D2AC7A18-F152-463C-B66C-9FC1B6BD919E}"/>
                </a:ext>
              </a:extLst>
            </p:cNvPr>
            <p:cNvGrpSpPr/>
            <p:nvPr/>
          </p:nvGrpSpPr>
          <p:grpSpPr>
            <a:xfrm>
              <a:off x="1747356" y="5088893"/>
              <a:ext cx="920281" cy="1135582"/>
              <a:chOff x="1747356" y="5088893"/>
              <a:chExt cx="920281" cy="1135582"/>
            </a:xfrm>
          </p:grpSpPr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43EFABCD-67A1-4DFD-9C30-8B7C9098831F}"/>
                  </a:ext>
                </a:extLst>
              </p:cNvPr>
              <p:cNvGrpSpPr/>
              <p:nvPr/>
            </p:nvGrpSpPr>
            <p:grpSpPr>
              <a:xfrm>
                <a:off x="1747356" y="5088893"/>
                <a:ext cx="562129" cy="174631"/>
                <a:chOff x="2169053" y="3345052"/>
                <a:chExt cx="3313050" cy="1087556"/>
              </a:xfrm>
            </p:grpSpPr>
            <p:sp>
              <p:nvSpPr>
                <p:cNvPr id="239" name="正方形/長方形 238">
                  <a:extLst>
                    <a:ext uri="{FF2B5EF4-FFF2-40B4-BE49-F238E27FC236}">
                      <a16:creationId xmlns:a16="http://schemas.microsoft.com/office/drawing/2014/main" id="{2347E677-8D27-47D8-9861-6FED7DCFE3C4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0" name="グループ化 239">
                  <a:extLst>
                    <a:ext uri="{FF2B5EF4-FFF2-40B4-BE49-F238E27FC236}">
                      <a16:creationId xmlns:a16="http://schemas.microsoft.com/office/drawing/2014/main" id="{72F311A4-2640-49EB-889C-E12448351EF3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245" name="グループ化 244">
                    <a:extLst>
                      <a:ext uri="{FF2B5EF4-FFF2-40B4-BE49-F238E27FC236}">
                        <a16:creationId xmlns:a16="http://schemas.microsoft.com/office/drawing/2014/main" id="{99BCFB0C-AE3F-4BED-8DC7-6438E71E9121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258" name="フリーフォーム: 図形 257">
                      <a:extLst>
                        <a:ext uri="{FF2B5EF4-FFF2-40B4-BE49-F238E27FC236}">
                          <a16:creationId xmlns:a16="http://schemas.microsoft.com/office/drawing/2014/main" id="{C1ED2477-D51A-4F31-9079-6E81E6608CD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9" name="フリーフォーム: 図形 258">
                      <a:extLst>
                        <a:ext uri="{FF2B5EF4-FFF2-40B4-BE49-F238E27FC236}">
                          <a16:creationId xmlns:a16="http://schemas.microsoft.com/office/drawing/2014/main" id="{B44AD546-2136-4859-B5A0-F47DB709609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0" name="フリーフォーム: 図形 259">
                      <a:extLst>
                        <a:ext uri="{FF2B5EF4-FFF2-40B4-BE49-F238E27FC236}">
                          <a16:creationId xmlns:a16="http://schemas.microsoft.com/office/drawing/2014/main" id="{5B37FFC3-9DAA-4070-A378-B387E5F3C0A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1" name="フリーフォーム: 図形 260">
                      <a:extLst>
                        <a:ext uri="{FF2B5EF4-FFF2-40B4-BE49-F238E27FC236}">
                          <a16:creationId xmlns:a16="http://schemas.microsoft.com/office/drawing/2014/main" id="{4FE1838A-CAC5-43DC-831B-5C1C7D03CED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2" name="フリーフォーム: 図形 261">
                      <a:extLst>
                        <a:ext uri="{FF2B5EF4-FFF2-40B4-BE49-F238E27FC236}">
                          <a16:creationId xmlns:a16="http://schemas.microsoft.com/office/drawing/2014/main" id="{73F4304C-A87B-4ADD-A530-117B013D9E4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3" name="フリーフォーム: 図形 262">
                      <a:extLst>
                        <a:ext uri="{FF2B5EF4-FFF2-40B4-BE49-F238E27FC236}">
                          <a16:creationId xmlns:a16="http://schemas.microsoft.com/office/drawing/2014/main" id="{05BF2B9D-4ABA-447F-9C44-97E4ABE89A5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4" name="フリーフォーム: 図形 263">
                      <a:extLst>
                        <a:ext uri="{FF2B5EF4-FFF2-40B4-BE49-F238E27FC236}">
                          <a16:creationId xmlns:a16="http://schemas.microsoft.com/office/drawing/2014/main" id="{D36A33ED-74F6-47D5-8E2A-EAB81B8AAD8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5" name="フリーフォーム: 図形 264">
                      <a:extLst>
                        <a:ext uri="{FF2B5EF4-FFF2-40B4-BE49-F238E27FC236}">
                          <a16:creationId xmlns:a16="http://schemas.microsoft.com/office/drawing/2014/main" id="{6175847B-23C4-4D01-BDC6-FF2D4103BAD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6" name="フリーフォーム: 図形 265">
                      <a:extLst>
                        <a:ext uri="{FF2B5EF4-FFF2-40B4-BE49-F238E27FC236}">
                          <a16:creationId xmlns:a16="http://schemas.microsoft.com/office/drawing/2014/main" id="{69E4F8CE-8DE8-4E24-ACF2-C7EB2109EDA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246" name="グループ化 245">
                    <a:extLst>
                      <a:ext uri="{FF2B5EF4-FFF2-40B4-BE49-F238E27FC236}">
                        <a16:creationId xmlns:a16="http://schemas.microsoft.com/office/drawing/2014/main" id="{A6C1CC93-7AFA-48F9-B6E4-7B6B69BA85CD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249" name="フリーフォーム: 図形 248">
                      <a:extLst>
                        <a:ext uri="{FF2B5EF4-FFF2-40B4-BE49-F238E27FC236}">
                          <a16:creationId xmlns:a16="http://schemas.microsoft.com/office/drawing/2014/main" id="{860C116B-DAB8-4EA7-9C7E-1BEBD98DBF1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0" name="フリーフォーム: 図形 249">
                      <a:extLst>
                        <a:ext uri="{FF2B5EF4-FFF2-40B4-BE49-F238E27FC236}">
                          <a16:creationId xmlns:a16="http://schemas.microsoft.com/office/drawing/2014/main" id="{B242B809-396C-4ECD-9B2A-D93BF1FC8D7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1" name="フリーフォーム: 図形 250">
                      <a:extLst>
                        <a:ext uri="{FF2B5EF4-FFF2-40B4-BE49-F238E27FC236}">
                          <a16:creationId xmlns:a16="http://schemas.microsoft.com/office/drawing/2014/main" id="{5C4330B5-63E3-4805-8EBC-20DF98E8F05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2" name="フリーフォーム: 図形 251">
                      <a:extLst>
                        <a:ext uri="{FF2B5EF4-FFF2-40B4-BE49-F238E27FC236}">
                          <a16:creationId xmlns:a16="http://schemas.microsoft.com/office/drawing/2014/main" id="{8DEDA431-1BA8-4F3B-84D9-59D9F2F8EC0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3" name="フリーフォーム: 図形 252">
                      <a:extLst>
                        <a:ext uri="{FF2B5EF4-FFF2-40B4-BE49-F238E27FC236}">
                          <a16:creationId xmlns:a16="http://schemas.microsoft.com/office/drawing/2014/main" id="{272B5435-3075-44A9-AC43-D146466B967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4" name="フリーフォーム: 図形 253">
                      <a:extLst>
                        <a:ext uri="{FF2B5EF4-FFF2-40B4-BE49-F238E27FC236}">
                          <a16:creationId xmlns:a16="http://schemas.microsoft.com/office/drawing/2014/main" id="{A3F0CB25-0650-47E6-BCD5-A7F9D09504B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D93A13D9-3561-437D-ABBB-4D15DF4A0C8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99386584-0AAA-4772-89B8-0B951297E3A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7" name="フリーフォーム: 図形 256">
                      <a:extLst>
                        <a:ext uri="{FF2B5EF4-FFF2-40B4-BE49-F238E27FC236}">
                          <a16:creationId xmlns:a16="http://schemas.microsoft.com/office/drawing/2014/main" id="{A899ACC1-B609-494C-BE79-6ECF4A33045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247" name="四角形: 上の 2 つの角を丸める 246">
                    <a:extLst>
                      <a:ext uri="{FF2B5EF4-FFF2-40B4-BE49-F238E27FC236}">
                        <a16:creationId xmlns:a16="http://schemas.microsoft.com/office/drawing/2014/main" id="{9D2B3864-0FBC-4B07-A455-E26FF3CC455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四角形: 上の 2 つの角を丸める 247">
                    <a:extLst>
                      <a:ext uri="{FF2B5EF4-FFF2-40B4-BE49-F238E27FC236}">
                        <a16:creationId xmlns:a16="http://schemas.microsoft.com/office/drawing/2014/main" id="{3C687010-1283-4719-861A-A7D6EAC7F35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1" name="四角形: 角を丸くする 240">
                  <a:extLst>
                    <a:ext uri="{FF2B5EF4-FFF2-40B4-BE49-F238E27FC236}">
                      <a16:creationId xmlns:a16="http://schemas.microsoft.com/office/drawing/2014/main" id="{0FBACFE0-EA6C-4688-A22F-73445908E378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0C12C466-3E3B-43B7-8BED-0700D368EEC9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124441DA-AF43-4CF0-A0BF-6E746E80FF00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四角形: 角を丸くする 243">
                  <a:extLst>
                    <a:ext uri="{FF2B5EF4-FFF2-40B4-BE49-F238E27FC236}">
                      <a16:creationId xmlns:a16="http://schemas.microsoft.com/office/drawing/2014/main" id="{F75EB827-97A1-4647-97B0-14F5AC46F619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CE2A3E41-84DB-40B1-9AC8-9906C07FBBC0}"/>
                  </a:ext>
                </a:extLst>
              </p:cNvPr>
              <p:cNvSpPr/>
              <p:nvPr/>
            </p:nvSpPr>
            <p:spPr>
              <a:xfrm rot="19800000">
                <a:off x="2264509" y="5163599"/>
                <a:ext cx="308741" cy="916909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86005 w 354428"/>
                  <a:gd name="connsiteY8" fmla="*/ 1140869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78310 w 354428"/>
                  <a:gd name="connsiteY8" fmla="*/ 1056398 h 1317661"/>
                  <a:gd name="connsiteX9" fmla="*/ 82540 w 354428"/>
                  <a:gd name="connsiteY9" fmla="*/ 380500 h 1317661"/>
                  <a:gd name="connsiteX10" fmla="*/ 41633 w 354428"/>
                  <a:gd name="connsiteY10" fmla="*/ 342083 h 1317661"/>
                  <a:gd name="connsiteX11" fmla="*/ 3076 w 354428"/>
                  <a:gd name="connsiteY11" fmla="*/ 236884 h 1317661"/>
                  <a:gd name="connsiteX12" fmla="*/ 17190 w 354428"/>
                  <a:gd name="connsiteY12" fmla="*/ 89683 h 1317661"/>
                  <a:gd name="connsiteX13" fmla="*/ 61133 w 354428"/>
                  <a:gd name="connsiteY13" fmla="*/ 79838 h 1317661"/>
                  <a:gd name="connsiteX14" fmla="*/ 83989 w 354428"/>
                  <a:gd name="connsiteY14" fmla="*/ 48590 h 1317661"/>
                  <a:gd name="connsiteX15" fmla="*/ 123520 w 354428"/>
                  <a:gd name="connsiteY15" fmla="*/ 57379 h 1317661"/>
                  <a:gd name="connsiteX16" fmla="*/ 148988 w 354428"/>
                  <a:gd name="connsiteY16" fmla="*/ 22851 h 1317661"/>
                  <a:gd name="connsiteX17" fmla="*/ 191324 w 354428"/>
                  <a:gd name="connsiteY17" fmla="*/ 36083 h 1317661"/>
                  <a:gd name="connsiteX18" fmla="*/ 221239 w 354428"/>
                  <a:gd name="connsiteY18" fmla="*/ 442 h 1317661"/>
                  <a:gd name="connsiteX0" fmla="*/ 221239 w 354428"/>
                  <a:gd name="connsiteY0" fmla="*/ 442 h 1147803"/>
                  <a:gd name="connsiteX1" fmla="*/ 260602 w 354428"/>
                  <a:gd name="connsiteY1" fmla="*/ 34977 h 1147803"/>
                  <a:gd name="connsiteX2" fmla="*/ 277429 w 354428"/>
                  <a:gd name="connsiteY2" fmla="*/ 112193 h 1147803"/>
                  <a:gd name="connsiteX3" fmla="*/ 346021 w 354428"/>
                  <a:gd name="connsiteY3" fmla="*/ 77800 h 1147803"/>
                  <a:gd name="connsiteX4" fmla="*/ 334579 w 354428"/>
                  <a:gd name="connsiteY4" fmla="*/ 211948 h 1147803"/>
                  <a:gd name="connsiteX5" fmla="*/ 246016 w 354428"/>
                  <a:gd name="connsiteY5" fmla="*/ 367595 h 1147803"/>
                  <a:gd name="connsiteX6" fmla="*/ 260600 w 354428"/>
                  <a:gd name="connsiteY6" fmla="*/ 1063332 h 1147803"/>
                  <a:gd name="connsiteX7" fmla="*/ 156215 w 354428"/>
                  <a:gd name="connsiteY7" fmla="*/ 1147803 h 1147803"/>
                  <a:gd name="connsiteX8" fmla="*/ 78310 w 354428"/>
                  <a:gd name="connsiteY8" fmla="*/ 1056398 h 1147803"/>
                  <a:gd name="connsiteX9" fmla="*/ 82540 w 354428"/>
                  <a:gd name="connsiteY9" fmla="*/ 380500 h 1147803"/>
                  <a:gd name="connsiteX10" fmla="*/ 41633 w 354428"/>
                  <a:gd name="connsiteY10" fmla="*/ 342083 h 1147803"/>
                  <a:gd name="connsiteX11" fmla="*/ 3076 w 354428"/>
                  <a:gd name="connsiteY11" fmla="*/ 236884 h 1147803"/>
                  <a:gd name="connsiteX12" fmla="*/ 17190 w 354428"/>
                  <a:gd name="connsiteY12" fmla="*/ 89683 h 1147803"/>
                  <a:gd name="connsiteX13" fmla="*/ 61133 w 354428"/>
                  <a:gd name="connsiteY13" fmla="*/ 79838 h 1147803"/>
                  <a:gd name="connsiteX14" fmla="*/ 83989 w 354428"/>
                  <a:gd name="connsiteY14" fmla="*/ 48590 h 1147803"/>
                  <a:gd name="connsiteX15" fmla="*/ 123520 w 354428"/>
                  <a:gd name="connsiteY15" fmla="*/ 57379 h 1147803"/>
                  <a:gd name="connsiteX16" fmla="*/ 148988 w 354428"/>
                  <a:gd name="connsiteY16" fmla="*/ 22851 h 1147803"/>
                  <a:gd name="connsiteX17" fmla="*/ 191324 w 354428"/>
                  <a:gd name="connsiteY17" fmla="*/ 36083 h 1147803"/>
                  <a:gd name="connsiteX18" fmla="*/ 221239 w 354428"/>
                  <a:gd name="connsiteY18" fmla="*/ 442 h 1147803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5102"/>
                  <a:gd name="connsiteY0" fmla="*/ 442 h 1148746"/>
                  <a:gd name="connsiteX1" fmla="*/ 260602 w 355102"/>
                  <a:gd name="connsiteY1" fmla="*/ 34977 h 1148746"/>
                  <a:gd name="connsiteX2" fmla="*/ 277429 w 355102"/>
                  <a:gd name="connsiteY2" fmla="*/ 112193 h 1148746"/>
                  <a:gd name="connsiteX3" fmla="*/ 346021 w 355102"/>
                  <a:gd name="connsiteY3" fmla="*/ 77800 h 1148746"/>
                  <a:gd name="connsiteX4" fmla="*/ 334579 w 355102"/>
                  <a:gd name="connsiteY4" fmla="*/ 211948 h 1148746"/>
                  <a:gd name="connsiteX5" fmla="*/ 229466 w 355102"/>
                  <a:gd name="connsiteY5" fmla="*/ 377994 h 1148746"/>
                  <a:gd name="connsiteX6" fmla="*/ 260600 w 355102"/>
                  <a:gd name="connsiteY6" fmla="*/ 1063332 h 1148746"/>
                  <a:gd name="connsiteX7" fmla="*/ 156215 w 355102"/>
                  <a:gd name="connsiteY7" fmla="*/ 1147803 h 1148746"/>
                  <a:gd name="connsiteX8" fmla="*/ 78310 w 355102"/>
                  <a:gd name="connsiteY8" fmla="*/ 1056398 h 1148746"/>
                  <a:gd name="connsiteX9" fmla="*/ 82540 w 355102"/>
                  <a:gd name="connsiteY9" fmla="*/ 380500 h 1148746"/>
                  <a:gd name="connsiteX10" fmla="*/ 41633 w 355102"/>
                  <a:gd name="connsiteY10" fmla="*/ 342083 h 1148746"/>
                  <a:gd name="connsiteX11" fmla="*/ 3076 w 355102"/>
                  <a:gd name="connsiteY11" fmla="*/ 236884 h 1148746"/>
                  <a:gd name="connsiteX12" fmla="*/ 17190 w 355102"/>
                  <a:gd name="connsiteY12" fmla="*/ 89683 h 1148746"/>
                  <a:gd name="connsiteX13" fmla="*/ 61133 w 355102"/>
                  <a:gd name="connsiteY13" fmla="*/ 79838 h 1148746"/>
                  <a:gd name="connsiteX14" fmla="*/ 83989 w 355102"/>
                  <a:gd name="connsiteY14" fmla="*/ 48590 h 1148746"/>
                  <a:gd name="connsiteX15" fmla="*/ 123520 w 355102"/>
                  <a:gd name="connsiteY15" fmla="*/ 57379 h 1148746"/>
                  <a:gd name="connsiteX16" fmla="*/ 148988 w 355102"/>
                  <a:gd name="connsiteY16" fmla="*/ 22851 h 1148746"/>
                  <a:gd name="connsiteX17" fmla="*/ 191324 w 355102"/>
                  <a:gd name="connsiteY17" fmla="*/ 36083 h 1148746"/>
                  <a:gd name="connsiteX18" fmla="*/ 221239 w 355102"/>
                  <a:gd name="connsiteY18" fmla="*/ 442 h 1148746"/>
                  <a:gd name="connsiteX0" fmla="*/ 221239 w 355102"/>
                  <a:gd name="connsiteY0" fmla="*/ 442 h 1147829"/>
                  <a:gd name="connsiteX1" fmla="*/ 260602 w 355102"/>
                  <a:gd name="connsiteY1" fmla="*/ 34977 h 1147829"/>
                  <a:gd name="connsiteX2" fmla="*/ 277429 w 355102"/>
                  <a:gd name="connsiteY2" fmla="*/ 112193 h 1147829"/>
                  <a:gd name="connsiteX3" fmla="*/ 346021 w 355102"/>
                  <a:gd name="connsiteY3" fmla="*/ 77800 h 1147829"/>
                  <a:gd name="connsiteX4" fmla="*/ 334579 w 355102"/>
                  <a:gd name="connsiteY4" fmla="*/ 211948 h 1147829"/>
                  <a:gd name="connsiteX5" fmla="*/ 229466 w 355102"/>
                  <a:gd name="connsiteY5" fmla="*/ 377994 h 1147829"/>
                  <a:gd name="connsiteX6" fmla="*/ 257290 w 355102"/>
                  <a:gd name="connsiteY6" fmla="*/ 1047733 h 1147829"/>
                  <a:gd name="connsiteX7" fmla="*/ 156215 w 355102"/>
                  <a:gd name="connsiteY7" fmla="*/ 1147803 h 1147829"/>
                  <a:gd name="connsiteX8" fmla="*/ 78310 w 355102"/>
                  <a:gd name="connsiteY8" fmla="*/ 1056398 h 1147829"/>
                  <a:gd name="connsiteX9" fmla="*/ 82540 w 355102"/>
                  <a:gd name="connsiteY9" fmla="*/ 380500 h 1147829"/>
                  <a:gd name="connsiteX10" fmla="*/ 41633 w 355102"/>
                  <a:gd name="connsiteY10" fmla="*/ 342083 h 1147829"/>
                  <a:gd name="connsiteX11" fmla="*/ 3076 w 355102"/>
                  <a:gd name="connsiteY11" fmla="*/ 236884 h 1147829"/>
                  <a:gd name="connsiteX12" fmla="*/ 17190 w 355102"/>
                  <a:gd name="connsiteY12" fmla="*/ 89683 h 1147829"/>
                  <a:gd name="connsiteX13" fmla="*/ 61133 w 355102"/>
                  <a:gd name="connsiteY13" fmla="*/ 79838 h 1147829"/>
                  <a:gd name="connsiteX14" fmla="*/ 83989 w 355102"/>
                  <a:gd name="connsiteY14" fmla="*/ 48590 h 1147829"/>
                  <a:gd name="connsiteX15" fmla="*/ 123520 w 355102"/>
                  <a:gd name="connsiteY15" fmla="*/ 57379 h 1147829"/>
                  <a:gd name="connsiteX16" fmla="*/ 148988 w 355102"/>
                  <a:gd name="connsiteY16" fmla="*/ 22851 h 1147829"/>
                  <a:gd name="connsiteX17" fmla="*/ 191324 w 355102"/>
                  <a:gd name="connsiteY17" fmla="*/ 36083 h 1147829"/>
                  <a:gd name="connsiteX18" fmla="*/ 221239 w 355102"/>
                  <a:gd name="connsiteY18" fmla="*/ 442 h 1147829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04476"/>
                  <a:gd name="connsiteX1" fmla="*/ 260602 w 355102"/>
                  <a:gd name="connsiteY1" fmla="*/ 34977 h 1104476"/>
                  <a:gd name="connsiteX2" fmla="*/ 277429 w 355102"/>
                  <a:gd name="connsiteY2" fmla="*/ 112193 h 1104476"/>
                  <a:gd name="connsiteX3" fmla="*/ 346021 w 355102"/>
                  <a:gd name="connsiteY3" fmla="*/ 77800 h 1104476"/>
                  <a:gd name="connsiteX4" fmla="*/ 334579 w 355102"/>
                  <a:gd name="connsiteY4" fmla="*/ 211948 h 1104476"/>
                  <a:gd name="connsiteX5" fmla="*/ 229466 w 355102"/>
                  <a:gd name="connsiteY5" fmla="*/ 377994 h 1104476"/>
                  <a:gd name="connsiteX6" fmla="*/ 257290 w 355102"/>
                  <a:gd name="connsiteY6" fmla="*/ 1047733 h 1104476"/>
                  <a:gd name="connsiteX7" fmla="*/ 171109 w 355102"/>
                  <a:gd name="connsiteY7" fmla="*/ 1104472 h 1104476"/>
                  <a:gd name="connsiteX8" fmla="*/ 79964 w 355102"/>
                  <a:gd name="connsiteY8" fmla="*/ 1045998 h 1104476"/>
                  <a:gd name="connsiteX9" fmla="*/ 82540 w 355102"/>
                  <a:gd name="connsiteY9" fmla="*/ 380500 h 1104476"/>
                  <a:gd name="connsiteX10" fmla="*/ 41633 w 355102"/>
                  <a:gd name="connsiteY10" fmla="*/ 342083 h 1104476"/>
                  <a:gd name="connsiteX11" fmla="*/ 3076 w 355102"/>
                  <a:gd name="connsiteY11" fmla="*/ 236884 h 1104476"/>
                  <a:gd name="connsiteX12" fmla="*/ 17190 w 355102"/>
                  <a:gd name="connsiteY12" fmla="*/ 89683 h 1104476"/>
                  <a:gd name="connsiteX13" fmla="*/ 61133 w 355102"/>
                  <a:gd name="connsiteY13" fmla="*/ 79838 h 1104476"/>
                  <a:gd name="connsiteX14" fmla="*/ 83989 w 355102"/>
                  <a:gd name="connsiteY14" fmla="*/ 48590 h 1104476"/>
                  <a:gd name="connsiteX15" fmla="*/ 123520 w 355102"/>
                  <a:gd name="connsiteY15" fmla="*/ 57379 h 1104476"/>
                  <a:gd name="connsiteX16" fmla="*/ 148988 w 355102"/>
                  <a:gd name="connsiteY16" fmla="*/ 22851 h 1104476"/>
                  <a:gd name="connsiteX17" fmla="*/ 191324 w 355102"/>
                  <a:gd name="connsiteY17" fmla="*/ 36083 h 1104476"/>
                  <a:gd name="connsiteX18" fmla="*/ 221239 w 355102"/>
                  <a:gd name="connsiteY18" fmla="*/ 442 h 1104476"/>
                  <a:gd name="connsiteX0" fmla="*/ 221239 w 355102"/>
                  <a:gd name="connsiteY0" fmla="*/ 442 h 1105487"/>
                  <a:gd name="connsiteX1" fmla="*/ 260602 w 355102"/>
                  <a:gd name="connsiteY1" fmla="*/ 34977 h 1105487"/>
                  <a:gd name="connsiteX2" fmla="*/ 277429 w 355102"/>
                  <a:gd name="connsiteY2" fmla="*/ 112193 h 1105487"/>
                  <a:gd name="connsiteX3" fmla="*/ 346021 w 355102"/>
                  <a:gd name="connsiteY3" fmla="*/ 77800 h 1105487"/>
                  <a:gd name="connsiteX4" fmla="*/ 334579 w 355102"/>
                  <a:gd name="connsiteY4" fmla="*/ 211948 h 1105487"/>
                  <a:gd name="connsiteX5" fmla="*/ 229466 w 355102"/>
                  <a:gd name="connsiteY5" fmla="*/ 377994 h 1105487"/>
                  <a:gd name="connsiteX6" fmla="*/ 252325 w 355102"/>
                  <a:gd name="connsiteY6" fmla="*/ 1014801 h 1105487"/>
                  <a:gd name="connsiteX7" fmla="*/ 171109 w 355102"/>
                  <a:gd name="connsiteY7" fmla="*/ 1104472 h 1105487"/>
                  <a:gd name="connsiteX8" fmla="*/ 79964 w 355102"/>
                  <a:gd name="connsiteY8" fmla="*/ 1045998 h 1105487"/>
                  <a:gd name="connsiteX9" fmla="*/ 82540 w 355102"/>
                  <a:gd name="connsiteY9" fmla="*/ 380500 h 1105487"/>
                  <a:gd name="connsiteX10" fmla="*/ 41633 w 355102"/>
                  <a:gd name="connsiteY10" fmla="*/ 342083 h 1105487"/>
                  <a:gd name="connsiteX11" fmla="*/ 3076 w 355102"/>
                  <a:gd name="connsiteY11" fmla="*/ 236884 h 1105487"/>
                  <a:gd name="connsiteX12" fmla="*/ 17190 w 355102"/>
                  <a:gd name="connsiteY12" fmla="*/ 89683 h 1105487"/>
                  <a:gd name="connsiteX13" fmla="*/ 61133 w 355102"/>
                  <a:gd name="connsiteY13" fmla="*/ 79838 h 1105487"/>
                  <a:gd name="connsiteX14" fmla="*/ 83989 w 355102"/>
                  <a:gd name="connsiteY14" fmla="*/ 48590 h 1105487"/>
                  <a:gd name="connsiteX15" fmla="*/ 123520 w 355102"/>
                  <a:gd name="connsiteY15" fmla="*/ 57379 h 1105487"/>
                  <a:gd name="connsiteX16" fmla="*/ 148988 w 355102"/>
                  <a:gd name="connsiteY16" fmla="*/ 22851 h 1105487"/>
                  <a:gd name="connsiteX17" fmla="*/ 191324 w 355102"/>
                  <a:gd name="connsiteY17" fmla="*/ 36083 h 1105487"/>
                  <a:gd name="connsiteX18" fmla="*/ 221239 w 355102"/>
                  <a:gd name="connsiteY18" fmla="*/ 442 h 1105487"/>
                  <a:gd name="connsiteX0" fmla="*/ 221239 w 355102"/>
                  <a:gd name="connsiteY0" fmla="*/ 442 h 1104616"/>
                  <a:gd name="connsiteX1" fmla="*/ 260602 w 355102"/>
                  <a:gd name="connsiteY1" fmla="*/ 34977 h 1104616"/>
                  <a:gd name="connsiteX2" fmla="*/ 277429 w 355102"/>
                  <a:gd name="connsiteY2" fmla="*/ 112193 h 1104616"/>
                  <a:gd name="connsiteX3" fmla="*/ 346021 w 355102"/>
                  <a:gd name="connsiteY3" fmla="*/ 77800 h 1104616"/>
                  <a:gd name="connsiteX4" fmla="*/ 334579 w 355102"/>
                  <a:gd name="connsiteY4" fmla="*/ 211948 h 1104616"/>
                  <a:gd name="connsiteX5" fmla="*/ 229466 w 355102"/>
                  <a:gd name="connsiteY5" fmla="*/ 377994 h 1104616"/>
                  <a:gd name="connsiteX6" fmla="*/ 252325 w 355102"/>
                  <a:gd name="connsiteY6" fmla="*/ 1014801 h 1104616"/>
                  <a:gd name="connsiteX7" fmla="*/ 171109 w 355102"/>
                  <a:gd name="connsiteY7" fmla="*/ 1104472 h 1104616"/>
                  <a:gd name="connsiteX8" fmla="*/ 76654 w 355102"/>
                  <a:gd name="connsiteY8" fmla="*/ 995734 h 1104616"/>
                  <a:gd name="connsiteX9" fmla="*/ 82540 w 355102"/>
                  <a:gd name="connsiteY9" fmla="*/ 380500 h 1104616"/>
                  <a:gd name="connsiteX10" fmla="*/ 41633 w 355102"/>
                  <a:gd name="connsiteY10" fmla="*/ 342083 h 1104616"/>
                  <a:gd name="connsiteX11" fmla="*/ 3076 w 355102"/>
                  <a:gd name="connsiteY11" fmla="*/ 236884 h 1104616"/>
                  <a:gd name="connsiteX12" fmla="*/ 17190 w 355102"/>
                  <a:gd name="connsiteY12" fmla="*/ 89683 h 1104616"/>
                  <a:gd name="connsiteX13" fmla="*/ 61133 w 355102"/>
                  <a:gd name="connsiteY13" fmla="*/ 79838 h 1104616"/>
                  <a:gd name="connsiteX14" fmla="*/ 83989 w 355102"/>
                  <a:gd name="connsiteY14" fmla="*/ 48590 h 1104616"/>
                  <a:gd name="connsiteX15" fmla="*/ 123520 w 355102"/>
                  <a:gd name="connsiteY15" fmla="*/ 57379 h 1104616"/>
                  <a:gd name="connsiteX16" fmla="*/ 148988 w 355102"/>
                  <a:gd name="connsiteY16" fmla="*/ 22851 h 1104616"/>
                  <a:gd name="connsiteX17" fmla="*/ 191324 w 355102"/>
                  <a:gd name="connsiteY17" fmla="*/ 36083 h 1104616"/>
                  <a:gd name="connsiteX18" fmla="*/ 221239 w 355102"/>
                  <a:gd name="connsiteY18" fmla="*/ 442 h 1104616"/>
                  <a:gd name="connsiteX0" fmla="*/ 221239 w 355102"/>
                  <a:gd name="connsiteY0" fmla="*/ 442 h 1104473"/>
                  <a:gd name="connsiteX1" fmla="*/ 260602 w 355102"/>
                  <a:gd name="connsiteY1" fmla="*/ 34977 h 1104473"/>
                  <a:gd name="connsiteX2" fmla="*/ 277429 w 355102"/>
                  <a:gd name="connsiteY2" fmla="*/ 112193 h 1104473"/>
                  <a:gd name="connsiteX3" fmla="*/ 346021 w 355102"/>
                  <a:gd name="connsiteY3" fmla="*/ 77800 h 1104473"/>
                  <a:gd name="connsiteX4" fmla="*/ 334579 w 355102"/>
                  <a:gd name="connsiteY4" fmla="*/ 211948 h 1104473"/>
                  <a:gd name="connsiteX5" fmla="*/ 229466 w 355102"/>
                  <a:gd name="connsiteY5" fmla="*/ 377994 h 1104473"/>
                  <a:gd name="connsiteX6" fmla="*/ 252325 w 355102"/>
                  <a:gd name="connsiteY6" fmla="*/ 1014801 h 1104473"/>
                  <a:gd name="connsiteX7" fmla="*/ 171109 w 355102"/>
                  <a:gd name="connsiteY7" fmla="*/ 1104472 h 1104473"/>
                  <a:gd name="connsiteX8" fmla="*/ 76654 w 355102"/>
                  <a:gd name="connsiteY8" fmla="*/ 995734 h 1104473"/>
                  <a:gd name="connsiteX9" fmla="*/ 82540 w 355102"/>
                  <a:gd name="connsiteY9" fmla="*/ 380500 h 1104473"/>
                  <a:gd name="connsiteX10" fmla="*/ 41633 w 355102"/>
                  <a:gd name="connsiteY10" fmla="*/ 342083 h 1104473"/>
                  <a:gd name="connsiteX11" fmla="*/ 3076 w 355102"/>
                  <a:gd name="connsiteY11" fmla="*/ 236884 h 1104473"/>
                  <a:gd name="connsiteX12" fmla="*/ 17190 w 355102"/>
                  <a:gd name="connsiteY12" fmla="*/ 89683 h 1104473"/>
                  <a:gd name="connsiteX13" fmla="*/ 61133 w 355102"/>
                  <a:gd name="connsiteY13" fmla="*/ 79838 h 1104473"/>
                  <a:gd name="connsiteX14" fmla="*/ 83989 w 355102"/>
                  <a:gd name="connsiteY14" fmla="*/ 48590 h 1104473"/>
                  <a:gd name="connsiteX15" fmla="*/ 123520 w 355102"/>
                  <a:gd name="connsiteY15" fmla="*/ 57379 h 1104473"/>
                  <a:gd name="connsiteX16" fmla="*/ 148988 w 355102"/>
                  <a:gd name="connsiteY16" fmla="*/ 22851 h 1104473"/>
                  <a:gd name="connsiteX17" fmla="*/ 191324 w 355102"/>
                  <a:gd name="connsiteY17" fmla="*/ 36083 h 1104473"/>
                  <a:gd name="connsiteX18" fmla="*/ 221239 w 355102"/>
                  <a:gd name="connsiteY18" fmla="*/ 442 h 1104473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5102" h="1104475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4005" y="161916"/>
                      <a:pt x="334579" y="211948"/>
                    </a:cubicBezTo>
                    <a:cubicBezTo>
                      <a:pt x="315153" y="261980"/>
                      <a:pt x="281739" y="324073"/>
                      <a:pt x="229466" y="377994"/>
                    </a:cubicBezTo>
                    <a:cubicBezTo>
                      <a:pt x="238741" y="601240"/>
                      <a:pt x="250467" y="956117"/>
                      <a:pt x="252325" y="999202"/>
                    </a:cubicBezTo>
                    <a:cubicBezTo>
                      <a:pt x="254183" y="1042287"/>
                      <a:pt x="226866" y="1105050"/>
                      <a:pt x="171109" y="1104472"/>
                    </a:cubicBezTo>
                    <a:cubicBezTo>
                      <a:pt x="115352" y="1103894"/>
                      <a:pt x="74865" y="1045333"/>
                      <a:pt x="76654" y="995734"/>
                    </a:cubicBezTo>
                    <a:cubicBezTo>
                      <a:pt x="78443" y="946135"/>
                      <a:pt x="81130" y="605799"/>
                      <a:pt x="82540" y="380500"/>
                    </a:cubicBez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A303DD10-4415-4271-B84D-5EC82E4D22F9}"/>
                  </a:ext>
                </a:extLst>
              </p:cNvPr>
              <p:cNvSpPr/>
              <p:nvPr/>
            </p:nvSpPr>
            <p:spPr>
              <a:xfrm rot="9000000">
                <a:off x="2391945" y="5505306"/>
                <a:ext cx="275692" cy="719169"/>
              </a:xfrm>
              <a:custGeom>
                <a:avLst/>
                <a:gdLst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93261 w 393261"/>
                  <a:gd name="connsiteY7" fmla="*/ 885509 h 958385"/>
                  <a:gd name="connsiteX8" fmla="*/ 348337 w 393261"/>
                  <a:gd name="connsiteY8" fmla="*/ 885509 h 958385"/>
                  <a:gd name="connsiteX9" fmla="*/ 348337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885509 h 958385"/>
                  <a:gd name="connsiteX8" fmla="*/ 348337 w 393261"/>
                  <a:gd name="connsiteY8" fmla="*/ 958385 h 958385"/>
                  <a:gd name="connsiteX9" fmla="*/ 61979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958385 h 958385"/>
                  <a:gd name="connsiteX8" fmla="*/ 61979 w 393261"/>
                  <a:gd name="connsiteY8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885509 h 958385"/>
                  <a:gd name="connsiteX2" fmla="*/ 0 w 393261"/>
                  <a:gd name="connsiteY2" fmla="*/ 193752 h 958385"/>
                  <a:gd name="connsiteX3" fmla="*/ 193752 w 393261"/>
                  <a:gd name="connsiteY3" fmla="*/ 0 h 958385"/>
                  <a:gd name="connsiteX4" fmla="*/ 199509 w 393261"/>
                  <a:gd name="connsiteY4" fmla="*/ 0 h 958385"/>
                  <a:gd name="connsiteX5" fmla="*/ 393261 w 393261"/>
                  <a:gd name="connsiteY5" fmla="*/ 193752 h 958385"/>
                  <a:gd name="connsiteX6" fmla="*/ 348337 w 393261"/>
                  <a:gd name="connsiteY6" fmla="*/ 958385 h 958385"/>
                  <a:gd name="connsiteX7" fmla="*/ 61979 w 393261"/>
                  <a:gd name="connsiteY7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193752 h 958385"/>
                  <a:gd name="connsiteX2" fmla="*/ 193752 w 393261"/>
                  <a:gd name="connsiteY2" fmla="*/ 0 h 958385"/>
                  <a:gd name="connsiteX3" fmla="*/ 199509 w 393261"/>
                  <a:gd name="connsiteY3" fmla="*/ 0 h 958385"/>
                  <a:gd name="connsiteX4" fmla="*/ 393261 w 393261"/>
                  <a:gd name="connsiteY4" fmla="*/ 193752 h 958385"/>
                  <a:gd name="connsiteX5" fmla="*/ 348337 w 393261"/>
                  <a:gd name="connsiteY5" fmla="*/ 958385 h 958385"/>
                  <a:gd name="connsiteX6" fmla="*/ 61979 w 393261"/>
                  <a:gd name="connsiteY6" fmla="*/ 958385 h 95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261" h="958385">
                    <a:moveTo>
                      <a:pt x="61979" y="958385"/>
                    </a:moveTo>
                    <a:lnTo>
                      <a:pt x="0" y="193752"/>
                    </a:lnTo>
                    <a:cubicBezTo>
                      <a:pt x="0" y="86746"/>
                      <a:pt x="86746" y="0"/>
                      <a:pt x="193752" y="0"/>
                    </a:cubicBezTo>
                    <a:lnTo>
                      <a:pt x="199509" y="0"/>
                    </a:lnTo>
                    <a:cubicBezTo>
                      <a:pt x="306515" y="0"/>
                      <a:pt x="393261" y="86746"/>
                      <a:pt x="393261" y="193752"/>
                    </a:cubicBezTo>
                    <a:lnTo>
                      <a:pt x="348337" y="958385"/>
                    </a:lnTo>
                    <a:lnTo>
                      <a:pt x="61979" y="958385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772F59DE-11A6-4247-BEFC-0757ACFCCB76}"/>
              </a:ext>
            </a:extLst>
          </p:cNvPr>
          <p:cNvGrpSpPr/>
          <p:nvPr/>
        </p:nvGrpSpPr>
        <p:grpSpPr>
          <a:xfrm>
            <a:off x="4413612" y="4252693"/>
            <a:ext cx="1188154" cy="2206129"/>
            <a:chOff x="4413612" y="4252693"/>
            <a:chExt cx="1188154" cy="2206129"/>
          </a:xfrm>
        </p:grpSpPr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5FABD980-60C3-4D34-9B5D-BFC4DD397D2B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206129"/>
              <a:chOff x="2419481" y="3484942"/>
              <a:chExt cx="1101779" cy="2206129"/>
            </a:xfrm>
          </p:grpSpPr>
          <p:sp>
            <p:nvSpPr>
              <p:cNvPr id="326" name="片側の 2 つの角を丸めた四角形 181">
                <a:extLst>
                  <a:ext uri="{FF2B5EF4-FFF2-40B4-BE49-F238E27FC236}">
                    <a16:creationId xmlns:a16="http://schemas.microsoft.com/office/drawing/2014/main" id="{80B7EC4B-5C16-4F53-A701-1732334629F4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2F5C97B9-E4CC-4E9F-B528-69DA133A4A36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B6AB201C-7BEF-446A-9308-313431C2A1E5}"/>
                  </a:ext>
                </a:extLst>
              </p:cNvPr>
              <p:cNvSpPr/>
              <p:nvPr/>
            </p:nvSpPr>
            <p:spPr>
              <a:xfrm>
                <a:off x="2463298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D88AF91B-AFBF-4EF6-9451-7DB20D8A8689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735E1378-1E95-4AC1-9A25-31472236AEB1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358" name="四角形: 角を丸くする 357">
                  <a:extLst>
                    <a:ext uri="{FF2B5EF4-FFF2-40B4-BE49-F238E27FC236}">
                      <a16:creationId xmlns:a16="http://schemas.microsoft.com/office/drawing/2014/main" id="{AD9B9959-C41B-440A-A7D5-F81CA75906BC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9" name="フローチャート: 論理積ゲート 358">
                  <a:extLst>
                    <a:ext uri="{FF2B5EF4-FFF2-40B4-BE49-F238E27FC236}">
                      <a16:creationId xmlns:a16="http://schemas.microsoft.com/office/drawing/2014/main" id="{04244FAA-5E31-4B8C-AFC6-4F0D249E3FAC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0" name="フローチャート: 論理積ゲート 359">
                  <a:extLst>
                    <a:ext uri="{FF2B5EF4-FFF2-40B4-BE49-F238E27FC236}">
                      <a16:creationId xmlns:a16="http://schemas.microsoft.com/office/drawing/2014/main" id="{E77E5EA8-AAC0-4C06-AAE3-63855C8F2C6C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1" name="楕円 360">
                  <a:extLst>
                    <a:ext uri="{FF2B5EF4-FFF2-40B4-BE49-F238E27FC236}">
                      <a16:creationId xmlns:a16="http://schemas.microsoft.com/office/drawing/2014/main" id="{F0E8D998-2509-4D88-BFCA-FF221B1AA967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1A9DB875-C194-4DFB-BC71-AD0EBE69108A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4DE0BBEF-8788-4843-AEAE-1630D87F87D0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56" name="円/楕円 204">
                    <a:extLst>
                      <a:ext uri="{FF2B5EF4-FFF2-40B4-BE49-F238E27FC236}">
                        <a16:creationId xmlns:a16="http://schemas.microsoft.com/office/drawing/2014/main" id="{ED3EC3AB-BFA0-40BB-AAD4-CF747A4BBFE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7" name="円/楕円 205">
                    <a:extLst>
                      <a:ext uri="{FF2B5EF4-FFF2-40B4-BE49-F238E27FC236}">
                        <a16:creationId xmlns:a16="http://schemas.microsoft.com/office/drawing/2014/main" id="{7E9B31E8-6DAA-462A-A548-B76DACD8CC3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52" name="グループ化 351">
                  <a:extLst>
                    <a:ext uri="{FF2B5EF4-FFF2-40B4-BE49-F238E27FC236}">
                      <a16:creationId xmlns:a16="http://schemas.microsoft.com/office/drawing/2014/main" id="{6B1A3F9B-2F9D-48D9-9A8A-098058F3789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54" name="円/楕円 202">
                    <a:extLst>
                      <a:ext uri="{FF2B5EF4-FFF2-40B4-BE49-F238E27FC236}">
                        <a16:creationId xmlns:a16="http://schemas.microsoft.com/office/drawing/2014/main" id="{88EE4F49-E8B9-43D5-8535-57FADC8A056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5" name="円/楕円 203">
                    <a:extLst>
                      <a:ext uri="{FF2B5EF4-FFF2-40B4-BE49-F238E27FC236}">
                        <a16:creationId xmlns:a16="http://schemas.microsoft.com/office/drawing/2014/main" id="{BFC8F146-D5E9-4F96-A14A-98F2BB091DB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53" name="円/楕円 201">
                  <a:extLst>
                    <a:ext uri="{FF2B5EF4-FFF2-40B4-BE49-F238E27FC236}">
                      <a16:creationId xmlns:a16="http://schemas.microsoft.com/office/drawing/2014/main" id="{E008712F-C409-406A-A036-8D7DDCCE22FD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32" name="円/楕円 27">
                <a:extLst>
                  <a:ext uri="{FF2B5EF4-FFF2-40B4-BE49-F238E27FC236}">
                    <a16:creationId xmlns:a16="http://schemas.microsoft.com/office/drawing/2014/main" id="{25FA0EAF-4159-4A44-8A87-4FB8DC13DE64}"/>
                  </a:ext>
                </a:extLst>
              </p:cNvPr>
              <p:cNvSpPr/>
              <p:nvPr/>
            </p:nvSpPr>
            <p:spPr>
              <a:xfrm rot="10800000"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3" name="円/楕円 27">
                <a:extLst>
                  <a:ext uri="{FF2B5EF4-FFF2-40B4-BE49-F238E27FC236}">
                    <a16:creationId xmlns:a16="http://schemas.microsoft.com/office/drawing/2014/main" id="{9ACE7044-35AC-4D86-BC86-07EC5B9E1C8A}"/>
                  </a:ext>
                </a:extLst>
              </p:cNvPr>
              <p:cNvSpPr/>
              <p:nvPr/>
            </p:nvSpPr>
            <p:spPr>
              <a:xfrm rot="10800000"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4" name="正方形/長方形 67">
                <a:extLst>
                  <a:ext uri="{FF2B5EF4-FFF2-40B4-BE49-F238E27FC236}">
                    <a16:creationId xmlns:a16="http://schemas.microsoft.com/office/drawing/2014/main" id="{8D0857B4-52F6-4ED5-8D08-FE17CC76A7D2}"/>
                  </a:ext>
                </a:extLst>
              </p:cNvPr>
              <p:cNvSpPr/>
              <p:nvPr/>
            </p:nvSpPr>
            <p:spPr>
              <a:xfrm>
                <a:off x="2939279" y="425234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5" name="円/楕円 189">
                <a:extLst>
                  <a:ext uri="{FF2B5EF4-FFF2-40B4-BE49-F238E27FC236}">
                    <a16:creationId xmlns:a16="http://schemas.microsoft.com/office/drawing/2014/main" id="{402D9FFB-2787-4B4B-AC50-EB73947F2EC9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6" name="円/楕円 190">
                <a:extLst>
                  <a:ext uri="{FF2B5EF4-FFF2-40B4-BE49-F238E27FC236}">
                    <a16:creationId xmlns:a16="http://schemas.microsoft.com/office/drawing/2014/main" id="{404DE9E7-F194-4173-B7BE-838F8BBE94C7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41AE2314-D335-43F2-A874-9C52DD8746D0}"/>
                  </a:ext>
                </a:extLst>
              </p:cNvPr>
              <p:cNvGrpSpPr/>
              <p:nvPr/>
            </p:nvGrpSpPr>
            <p:grpSpPr>
              <a:xfrm>
                <a:off x="2695988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346" name="二等辺三角形 345">
                  <a:extLst>
                    <a:ext uri="{FF2B5EF4-FFF2-40B4-BE49-F238E27FC236}">
                      <a16:creationId xmlns:a16="http://schemas.microsoft.com/office/drawing/2014/main" id="{14D9049C-17B3-4104-8A62-1297240DE5A5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7" name="グループ化 346">
                  <a:extLst>
                    <a:ext uri="{FF2B5EF4-FFF2-40B4-BE49-F238E27FC236}">
                      <a16:creationId xmlns:a16="http://schemas.microsoft.com/office/drawing/2014/main" id="{57399FA1-59A4-461D-83BD-3C9C2B290DA2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348" name="円/楕円 195">
                    <a:extLst>
                      <a:ext uri="{FF2B5EF4-FFF2-40B4-BE49-F238E27FC236}">
                        <a16:creationId xmlns:a16="http://schemas.microsoft.com/office/drawing/2014/main" id="{AB3C06A1-86CD-4CEF-8390-9CBF88C1C423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9" name="円/楕円 196">
                    <a:extLst>
                      <a:ext uri="{FF2B5EF4-FFF2-40B4-BE49-F238E27FC236}">
                        <a16:creationId xmlns:a16="http://schemas.microsoft.com/office/drawing/2014/main" id="{672E6EA1-8B3F-477A-90EB-41DCBA37930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0" name="円/楕円 197">
                    <a:extLst>
                      <a:ext uri="{FF2B5EF4-FFF2-40B4-BE49-F238E27FC236}">
                        <a16:creationId xmlns:a16="http://schemas.microsoft.com/office/drawing/2014/main" id="{356F496B-654A-4D8B-933C-4D694092CB02}"/>
                      </a:ext>
                    </a:extLst>
                  </p:cNvPr>
                  <p:cNvSpPr/>
                  <p:nvPr/>
                </p:nvSpPr>
                <p:spPr>
                  <a:xfrm>
                    <a:off x="2910824" y="3717000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509E0D01-1DFB-4528-B492-6CCF74FEB94E}"/>
                  </a:ext>
                </a:extLst>
              </p:cNvPr>
              <p:cNvGrpSpPr/>
              <p:nvPr/>
            </p:nvGrpSpPr>
            <p:grpSpPr>
              <a:xfrm>
                <a:off x="3104723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341" name="二等辺三角形 340">
                  <a:extLst>
                    <a:ext uri="{FF2B5EF4-FFF2-40B4-BE49-F238E27FC236}">
                      <a16:creationId xmlns:a16="http://schemas.microsoft.com/office/drawing/2014/main" id="{894F699D-5CFD-48B1-8A26-711D45244D6B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E7037F05-2AC1-4852-8229-F59703E86301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343" name="円/楕円 195">
                    <a:extLst>
                      <a:ext uri="{FF2B5EF4-FFF2-40B4-BE49-F238E27FC236}">
                        <a16:creationId xmlns:a16="http://schemas.microsoft.com/office/drawing/2014/main" id="{5094BA29-4C4C-4D80-BB3E-65A8267E6BF7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4" name="円/楕円 196">
                    <a:extLst>
                      <a:ext uri="{FF2B5EF4-FFF2-40B4-BE49-F238E27FC236}">
                        <a16:creationId xmlns:a16="http://schemas.microsoft.com/office/drawing/2014/main" id="{48A22ECC-F011-4181-BB68-979276E73CE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5" name="円/楕円 197">
                    <a:extLst>
                      <a:ext uri="{FF2B5EF4-FFF2-40B4-BE49-F238E27FC236}">
                        <a16:creationId xmlns:a16="http://schemas.microsoft.com/office/drawing/2014/main" id="{67078180-0654-4A58-8C22-B42373F68B88}"/>
                      </a:ext>
                    </a:extLst>
                  </p:cNvPr>
                  <p:cNvSpPr/>
                  <p:nvPr/>
                </p:nvSpPr>
                <p:spPr>
                  <a:xfrm>
                    <a:off x="2910824" y="3717000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25C7C81A-7EB2-453B-A8A8-6C02C8E726F5}"/>
                  </a:ext>
                </a:extLst>
              </p:cNvPr>
              <p:cNvSpPr/>
              <p:nvPr/>
            </p:nvSpPr>
            <p:spPr>
              <a:xfrm>
                <a:off x="2504197" y="3875443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0" name="四角形: 角を丸くする 339">
                <a:extLst>
                  <a:ext uri="{FF2B5EF4-FFF2-40B4-BE49-F238E27FC236}">
                    <a16:creationId xmlns:a16="http://schemas.microsoft.com/office/drawing/2014/main" id="{1A9C6A16-02CB-432F-A69E-A854AAACA825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64D4AB15-BDF6-43E2-BCEB-8C883DE02959}"/>
                </a:ext>
              </a:extLst>
            </p:cNvPr>
            <p:cNvGrpSpPr/>
            <p:nvPr/>
          </p:nvGrpSpPr>
          <p:grpSpPr>
            <a:xfrm>
              <a:off x="4681485" y="5085746"/>
              <a:ext cx="825894" cy="991615"/>
              <a:chOff x="1747356" y="5088893"/>
              <a:chExt cx="825894" cy="991615"/>
            </a:xfrm>
          </p:grpSpPr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02886319-24D9-452C-921F-C85352BEEFAC}"/>
                  </a:ext>
                </a:extLst>
              </p:cNvPr>
              <p:cNvGrpSpPr/>
              <p:nvPr/>
            </p:nvGrpSpPr>
            <p:grpSpPr>
              <a:xfrm>
                <a:off x="1747356" y="5088893"/>
                <a:ext cx="562129" cy="174631"/>
                <a:chOff x="2169053" y="3345052"/>
                <a:chExt cx="3313050" cy="1087556"/>
              </a:xfrm>
            </p:grpSpPr>
            <p:sp>
              <p:nvSpPr>
                <p:cNvPr id="298" name="正方形/長方形 297">
                  <a:extLst>
                    <a:ext uri="{FF2B5EF4-FFF2-40B4-BE49-F238E27FC236}">
                      <a16:creationId xmlns:a16="http://schemas.microsoft.com/office/drawing/2014/main" id="{603F43AD-E204-442C-A051-B14EC6CC5F8F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99" name="グループ化 298">
                  <a:extLst>
                    <a:ext uri="{FF2B5EF4-FFF2-40B4-BE49-F238E27FC236}">
                      <a16:creationId xmlns:a16="http://schemas.microsoft.com/office/drawing/2014/main" id="{A530077E-9C6A-4870-8DF5-9EEF54BF843D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304" name="グループ化 303">
                    <a:extLst>
                      <a:ext uri="{FF2B5EF4-FFF2-40B4-BE49-F238E27FC236}">
                        <a16:creationId xmlns:a16="http://schemas.microsoft.com/office/drawing/2014/main" id="{E0FE38A8-F164-49D2-A0B8-906F3A73C50D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317" name="フリーフォーム: 図形 316">
                      <a:extLst>
                        <a:ext uri="{FF2B5EF4-FFF2-40B4-BE49-F238E27FC236}">
                          <a16:creationId xmlns:a16="http://schemas.microsoft.com/office/drawing/2014/main" id="{EDFCF777-8CF0-4948-98C3-1E0C28E6C26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8" name="フリーフォーム: 図形 317">
                      <a:extLst>
                        <a:ext uri="{FF2B5EF4-FFF2-40B4-BE49-F238E27FC236}">
                          <a16:creationId xmlns:a16="http://schemas.microsoft.com/office/drawing/2014/main" id="{3C5682A8-0173-494F-8D4E-5972E383AE6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9" name="フリーフォーム: 図形 318">
                      <a:extLst>
                        <a:ext uri="{FF2B5EF4-FFF2-40B4-BE49-F238E27FC236}">
                          <a16:creationId xmlns:a16="http://schemas.microsoft.com/office/drawing/2014/main" id="{6C084624-C004-428B-9F92-33A3499D141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0" name="フリーフォーム: 図形 319">
                      <a:extLst>
                        <a:ext uri="{FF2B5EF4-FFF2-40B4-BE49-F238E27FC236}">
                          <a16:creationId xmlns:a16="http://schemas.microsoft.com/office/drawing/2014/main" id="{E5F5636F-D6A9-4948-B76E-C072D6D5CAC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1" name="フリーフォーム: 図形 320">
                      <a:extLst>
                        <a:ext uri="{FF2B5EF4-FFF2-40B4-BE49-F238E27FC236}">
                          <a16:creationId xmlns:a16="http://schemas.microsoft.com/office/drawing/2014/main" id="{30A6B900-7FA2-4AD4-A78B-A5B8C90437F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2" name="フリーフォーム: 図形 321">
                      <a:extLst>
                        <a:ext uri="{FF2B5EF4-FFF2-40B4-BE49-F238E27FC236}">
                          <a16:creationId xmlns:a16="http://schemas.microsoft.com/office/drawing/2014/main" id="{6D3F2F55-97C9-4D76-9F7E-88D2B138165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3" name="フリーフォーム: 図形 322">
                      <a:extLst>
                        <a:ext uri="{FF2B5EF4-FFF2-40B4-BE49-F238E27FC236}">
                          <a16:creationId xmlns:a16="http://schemas.microsoft.com/office/drawing/2014/main" id="{5FC23508-F843-478C-93DE-33EBC7A9401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4" name="フリーフォーム: 図形 323">
                      <a:extLst>
                        <a:ext uri="{FF2B5EF4-FFF2-40B4-BE49-F238E27FC236}">
                          <a16:creationId xmlns:a16="http://schemas.microsoft.com/office/drawing/2014/main" id="{364775A9-966C-46AB-A6B7-9AD9D46F334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5" name="フリーフォーム: 図形 324">
                      <a:extLst>
                        <a:ext uri="{FF2B5EF4-FFF2-40B4-BE49-F238E27FC236}">
                          <a16:creationId xmlns:a16="http://schemas.microsoft.com/office/drawing/2014/main" id="{D1257CEC-6A4A-42C5-8473-C40E3E2290C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305" name="グループ化 304">
                    <a:extLst>
                      <a:ext uri="{FF2B5EF4-FFF2-40B4-BE49-F238E27FC236}">
                        <a16:creationId xmlns:a16="http://schemas.microsoft.com/office/drawing/2014/main" id="{5EB36DB2-6818-4475-8B83-81A938B6B1BD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308" name="フリーフォーム: 図形 307">
                      <a:extLst>
                        <a:ext uri="{FF2B5EF4-FFF2-40B4-BE49-F238E27FC236}">
                          <a16:creationId xmlns:a16="http://schemas.microsoft.com/office/drawing/2014/main" id="{3EC3E609-F6DF-4260-8FB6-9604F1550D9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9" name="フリーフォーム: 図形 308">
                      <a:extLst>
                        <a:ext uri="{FF2B5EF4-FFF2-40B4-BE49-F238E27FC236}">
                          <a16:creationId xmlns:a16="http://schemas.microsoft.com/office/drawing/2014/main" id="{F8A23CBB-7C87-4421-9E17-D612999D514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0" name="フリーフォーム: 図形 309">
                      <a:extLst>
                        <a:ext uri="{FF2B5EF4-FFF2-40B4-BE49-F238E27FC236}">
                          <a16:creationId xmlns:a16="http://schemas.microsoft.com/office/drawing/2014/main" id="{349A0F86-7B31-44CB-BFF4-5FA7EBC043E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1" name="フリーフォーム: 図形 310">
                      <a:extLst>
                        <a:ext uri="{FF2B5EF4-FFF2-40B4-BE49-F238E27FC236}">
                          <a16:creationId xmlns:a16="http://schemas.microsoft.com/office/drawing/2014/main" id="{4C6C1E2A-CB27-45BB-BF19-FFE724EC711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2" name="フリーフォーム: 図形 311">
                      <a:extLst>
                        <a:ext uri="{FF2B5EF4-FFF2-40B4-BE49-F238E27FC236}">
                          <a16:creationId xmlns:a16="http://schemas.microsoft.com/office/drawing/2014/main" id="{EA0F7A56-4647-4B12-9DCF-BC44DAC0ECD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3" name="フリーフォーム: 図形 312">
                      <a:extLst>
                        <a:ext uri="{FF2B5EF4-FFF2-40B4-BE49-F238E27FC236}">
                          <a16:creationId xmlns:a16="http://schemas.microsoft.com/office/drawing/2014/main" id="{5FFEA234-38C7-497A-96CC-0CC5AEB0599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4" name="フリーフォーム: 図形 313">
                      <a:extLst>
                        <a:ext uri="{FF2B5EF4-FFF2-40B4-BE49-F238E27FC236}">
                          <a16:creationId xmlns:a16="http://schemas.microsoft.com/office/drawing/2014/main" id="{1D123972-EA9A-40FC-A8BD-3AC18844E93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5" name="フリーフォーム: 図形 314">
                      <a:extLst>
                        <a:ext uri="{FF2B5EF4-FFF2-40B4-BE49-F238E27FC236}">
                          <a16:creationId xmlns:a16="http://schemas.microsoft.com/office/drawing/2014/main" id="{4C96FB2E-A13D-4C78-96B8-61C33104FC6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6" name="フリーフォーム: 図形 315">
                      <a:extLst>
                        <a:ext uri="{FF2B5EF4-FFF2-40B4-BE49-F238E27FC236}">
                          <a16:creationId xmlns:a16="http://schemas.microsoft.com/office/drawing/2014/main" id="{133A5684-F916-40D0-956A-60A9CDA2D6F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306" name="四角形: 上の 2 つの角を丸める 305">
                    <a:extLst>
                      <a:ext uri="{FF2B5EF4-FFF2-40B4-BE49-F238E27FC236}">
                        <a16:creationId xmlns:a16="http://schemas.microsoft.com/office/drawing/2014/main" id="{863FA17F-301C-41C8-A289-7E3CC367111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四角形: 上の 2 つの角を丸める 306">
                    <a:extLst>
                      <a:ext uri="{FF2B5EF4-FFF2-40B4-BE49-F238E27FC236}">
                        <a16:creationId xmlns:a16="http://schemas.microsoft.com/office/drawing/2014/main" id="{AED66E99-C04D-40AB-A5C8-33B165C724D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0" name="四角形: 角を丸くする 299">
                  <a:extLst>
                    <a:ext uri="{FF2B5EF4-FFF2-40B4-BE49-F238E27FC236}">
                      <a16:creationId xmlns:a16="http://schemas.microsoft.com/office/drawing/2014/main" id="{F41D92B9-6BD2-4812-A703-CBA407A3CC3D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17F70641-A7EF-4A81-8C68-5196DA08693D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25C80C60-047F-4A9B-9B23-0FDCB44ED535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四角形: 角を丸くする 302">
                  <a:extLst>
                    <a:ext uri="{FF2B5EF4-FFF2-40B4-BE49-F238E27FC236}">
                      <a16:creationId xmlns:a16="http://schemas.microsoft.com/office/drawing/2014/main" id="{61CBEB00-F8E9-45EE-88B3-0A8FBE9283F8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519E60DE-59D9-44C4-98AA-6960BF4D8761}"/>
                  </a:ext>
                </a:extLst>
              </p:cNvPr>
              <p:cNvSpPr/>
              <p:nvPr/>
            </p:nvSpPr>
            <p:spPr>
              <a:xfrm rot="19800000">
                <a:off x="2264509" y="5163599"/>
                <a:ext cx="308741" cy="916909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86005 w 354428"/>
                  <a:gd name="connsiteY8" fmla="*/ 1140869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78310 w 354428"/>
                  <a:gd name="connsiteY8" fmla="*/ 1056398 h 1317661"/>
                  <a:gd name="connsiteX9" fmla="*/ 82540 w 354428"/>
                  <a:gd name="connsiteY9" fmla="*/ 380500 h 1317661"/>
                  <a:gd name="connsiteX10" fmla="*/ 41633 w 354428"/>
                  <a:gd name="connsiteY10" fmla="*/ 342083 h 1317661"/>
                  <a:gd name="connsiteX11" fmla="*/ 3076 w 354428"/>
                  <a:gd name="connsiteY11" fmla="*/ 236884 h 1317661"/>
                  <a:gd name="connsiteX12" fmla="*/ 17190 w 354428"/>
                  <a:gd name="connsiteY12" fmla="*/ 89683 h 1317661"/>
                  <a:gd name="connsiteX13" fmla="*/ 61133 w 354428"/>
                  <a:gd name="connsiteY13" fmla="*/ 79838 h 1317661"/>
                  <a:gd name="connsiteX14" fmla="*/ 83989 w 354428"/>
                  <a:gd name="connsiteY14" fmla="*/ 48590 h 1317661"/>
                  <a:gd name="connsiteX15" fmla="*/ 123520 w 354428"/>
                  <a:gd name="connsiteY15" fmla="*/ 57379 h 1317661"/>
                  <a:gd name="connsiteX16" fmla="*/ 148988 w 354428"/>
                  <a:gd name="connsiteY16" fmla="*/ 22851 h 1317661"/>
                  <a:gd name="connsiteX17" fmla="*/ 191324 w 354428"/>
                  <a:gd name="connsiteY17" fmla="*/ 36083 h 1317661"/>
                  <a:gd name="connsiteX18" fmla="*/ 221239 w 354428"/>
                  <a:gd name="connsiteY18" fmla="*/ 442 h 1317661"/>
                  <a:gd name="connsiteX0" fmla="*/ 221239 w 354428"/>
                  <a:gd name="connsiteY0" fmla="*/ 442 h 1147803"/>
                  <a:gd name="connsiteX1" fmla="*/ 260602 w 354428"/>
                  <a:gd name="connsiteY1" fmla="*/ 34977 h 1147803"/>
                  <a:gd name="connsiteX2" fmla="*/ 277429 w 354428"/>
                  <a:gd name="connsiteY2" fmla="*/ 112193 h 1147803"/>
                  <a:gd name="connsiteX3" fmla="*/ 346021 w 354428"/>
                  <a:gd name="connsiteY3" fmla="*/ 77800 h 1147803"/>
                  <a:gd name="connsiteX4" fmla="*/ 334579 w 354428"/>
                  <a:gd name="connsiteY4" fmla="*/ 211948 h 1147803"/>
                  <a:gd name="connsiteX5" fmla="*/ 246016 w 354428"/>
                  <a:gd name="connsiteY5" fmla="*/ 367595 h 1147803"/>
                  <a:gd name="connsiteX6" fmla="*/ 260600 w 354428"/>
                  <a:gd name="connsiteY6" fmla="*/ 1063332 h 1147803"/>
                  <a:gd name="connsiteX7" fmla="*/ 156215 w 354428"/>
                  <a:gd name="connsiteY7" fmla="*/ 1147803 h 1147803"/>
                  <a:gd name="connsiteX8" fmla="*/ 78310 w 354428"/>
                  <a:gd name="connsiteY8" fmla="*/ 1056398 h 1147803"/>
                  <a:gd name="connsiteX9" fmla="*/ 82540 w 354428"/>
                  <a:gd name="connsiteY9" fmla="*/ 380500 h 1147803"/>
                  <a:gd name="connsiteX10" fmla="*/ 41633 w 354428"/>
                  <a:gd name="connsiteY10" fmla="*/ 342083 h 1147803"/>
                  <a:gd name="connsiteX11" fmla="*/ 3076 w 354428"/>
                  <a:gd name="connsiteY11" fmla="*/ 236884 h 1147803"/>
                  <a:gd name="connsiteX12" fmla="*/ 17190 w 354428"/>
                  <a:gd name="connsiteY12" fmla="*/ 89683 h 1147803"/>
                  <a:gd name="connsiteX13" fmla="*/ 61133 w 354428"/>
                  <a:gd name="connsiteY13" fmla="*/ 79838 h 1147803"/>
                  <a:gd name="connsiteX14" fmla="*/ 83989 w 354428"/>
                  <a:gd name="connsiteY14" fmla="*/ 48590 h 1147803"/>
                  <a:gd name="connsiteX15" fmla="*/ 123520 w 354428"/>
                  <a:gd name="connsiteY15" fmla="*/ 57379 h 1147803"/>
                  <a:gd name="connsiteX16" fmla="*/ 148988 w 354428"/>
                  <a:gd name="connsiteY16" fmla="*/ 22851 h 1147803"/>
                  <a:gd name="connsiteX17" fmla="*/ 191324 w 354428"/>
                  <a:gd name="connsiteY17" fmla="*/ 36083 h 1147803"/>
                  <a:gd name="connsiteX18" fmla="*/ 221239 w 354428"/>
                  <a:gd name="connsiteY18" fmla="*/ 442 h 1147803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5102"/>
                  <a:gd name="connsiteY0" fmla="*/ 442 h 1148746"/>
                  <a:gd name="connsiteX1" fmla="*/ 260602 w 355102"/>
                  <a:gd name="connsiteY1" fmla="*/ 34977 h 1148746"/>
                  <a:gd name="connsiteX2" fmla="*/ 277429 w 355102"/>
                  <a:gd name="connsiteY2" fmla="*/ 112193 h 1148746"/>
                  <a:gd name="connsiteX3" fmla="*/ 346021 w 355102"/>
                  <a:gd name="connsiteY3" fmla="*/ 77800 h 1148746"/>
                  <a:gd name="connsiteX4" fmla="*/ 334579 w 355102"/>
                  <a:gd name="connsiteY4" fmla="*/ 211948 h 1148746"/>
                  <a:gd name="connsiteX5" fmla="*/ 229466 w 355102"/>
                  <a:gd name="connsiteY5" fmla="*/ 377994 h 1148746"/>
                  <a:gd name="connsiteX6" fmla="*/ 260600 w 355102"/>
                  <a:gd name="connsiteY6" fmla="*/ 1063332 h 1148746"/>
                  <a:gd name="connsiteX7" fmla="*/ 156215 w 355102"/>
                  <a:gd name="connsiteY7" fmla="*/ 1147803 h 1148746"/>
                  <a:gd name="connsiteX8" fmla="*/ 78310 w 355102"/>
                  <a:gd name="connsiteY8" fmla="*/ 1056398 h 1148746"/>
                  <a:gd name="connsiteX9" fmla="*/ 82540 w 355102"/>
                  <a:gd name="connsiteY9" fmla="*/ 380500 h 1148746"/>
                  <a:gd name="connsiteX10" fmla="*/ 41633 w 355102"/>
                  <a:gd name="connsiteY10" fmla="*/ 342083 h 1148746"/>
                  <a:gd name="connsiteX11" fmla="*/ 3076 w 355102"/>
                  <a:gd name="connsiteY11" fmla="*/ 236884 h 1148746"/>
                  <a:gd name="connsiteX12" fmla="*/ 17190 w 355102"/>
                  <a:gd name="connsiteY12" fmla="*/ 89683 h 1148746"/>
                  <a:gd name="connsiteX13" fmla="*/ 61133 w 355102"/>
                  <a:gd name="connsiteY13" fmla="*/ 79838 h 1148746"/>
                  <a:gd name="connsiteX14" fmla="*/ 83989 w 355102"/>
                  <a:gd name="connsiteY14" fmla="*/ 48590 h 1148746"/>
                  <a:gd name="connsiteX15" fmla="*/ 123520 w 355102"/>
                  <a:gd name="connsiteY15" fmla="*/ 57379 h 1148746"/>
                  <a:gd name="connsiteX16" fmla="*/ 148988 w 355102"/>
                  <a:gd name="connsiteY16" fmla="*/ 22851 h 1148746"/>
                  <a:gd name="connsiteX17" fmla="*/ 191324 w 355102"/>
                  <a:gd name="connsiteY17" fmla="*/ 36083 h 1148746"/>
                  <a:gd name="connsiteX18" fmla="*/ 221239 w 355102"/>
                  <a:gd name="connsiteY18" fmla="*/ 442 h 1148746"/>
                  <a:gd name="connsiteX0" fmla="*/ 221239 w 355102"/>
                  <a:gd name="connsiteY0" fmla="*/ 442 h 1147829"/>
                  <a:gd name="connsiteX1" fmla="*/ 260602 w 355102"/>
                  <a:gd name="connsiteY1" fmla="*/ 34977 h 1147829"/>
                  <a:gd name="connsiteX2" fmla="*/ 277429 w 355102"/>
                  <a:gd name="connsiteY2" fmla="*/ 112193 h 1147829"/>
                  <a:gd name="connsiteX3" fmla="*/ 346021 w 355102"/>
                  <a:gd name="connsiteY3" fmla="*/ 77800 h 1147829"/>
                  <a:gd name="connsiteX4" fmla="*/ 334579 w 355102"/>
                  <a:gd name="connsiteY4" fmla="*/ 211948 h 1147829"/>
                  <a:gd name="connsiteX5" fmla="*/ 229466 w 355102"/>
                  <a:gd name="connsiteY5" fmla="*/ 377994 h 1147829"/>
                  <a:gd name="connsiteX6" fmla="*/ 257290 w 355102"/>
                  <a:gd name="connsiteY6" fmla="*/ 1047733 h 1147829"/>
                  <a:gd name="connsiteX7" fmla="*/ 156215 w 355102"/>
                  <a:gd name="connsiteY7" fmla="*/ 1147803 h 1147829"/>
                  <a:gd name="connsiteX8" fmla="*/ 78310 w 355102"/>
                  <a:gd name="connsiteY8" fmla="*/ 1056398 h 1147829"/>
                  <a:gd name="connsiteX9" fmla="*/ 82540 w 355102"/>
                  <a:gd name="connsiteY9" fmla="*/ 380500 h 1147829"/>
                  <a:gd name="connsiteX10" fmla="*/ 41633 w 355102"/>
                  <a:gd name="connsiteY10" fmla="*/ 342083 h 1147829"/>
                  <a:gd name="connsiteX11" fmla="*/ 3076 w 355102"/>
                  <a:gd name="connsiteY11" fmla="*/ 236884 h 1147829"/>
                  <a:gd name="connsiteX12" fmla="*/ 17190 w 355102"/>
                  <a:gd name="connsiteY12" fmla="*/ 89683 h 1147829"/>
                  <a:gd name="connsiteX13" fmla="*/ 61133 w 355102"/>
                  <a:gd name="connsiteY13" fmla="*/ 79838 h 1147829"/>
                  <a:gd name="connsiteX14" fmla="*/ 83989 w 355102"/>
                  <a:gd name="connsiteY14" fmla="*/ 48590 h 1147829"/>
                  <a:gd name="connsiteX15" fmla="*/ 123520 w 355102"/>
                  <a:gd name="connsiteY15" fmla="*/ 57379 h 1147829"/>
                  <a:gd name="connsiteX16" fmla="*/ 148988 w 355102"/>
                  <a:gd name="connsiteY16" fmla="*/ 22851 h 1147829"/>
                  <a:gd name="connsiteX17" fmla="*/ 191324 w 355102"/>
                  <a:gd name="connsiteY17" fmla="*/ 36083 h 1147829"/>
                  <a:gd name="connsiteX18" fmla="*/ 221239 w 355102"/>
                  <a:gd name="connsiteY18" fmla="*/ 442 h 1147829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04476"/>
                  <a:gd name="connsiteX1" fmla="*/ 260602 w 355102"/>
                  <a:gd name="connsiteY1" fmla="*/ 34977 h 1104476"/>
                  <a:gd name="connsiteX2" fmla="*/ 277429 w 355102"/>
                  <a:gd name="connsiteY2" fmla="*/ 112193 h 1104476"/>
                  <a:gd name="connsiteX3" fmla="*/ 346021 w 355102"/>
                  <a:gd name="connsiteY3" fmla="*/ 77800 h 1104476"/>
                  <a:gd name="connsiteX4" fmla="*/ 334579 w 355102"/>
                  <a:gd name="connsiteY4" fmla="*/ 211948 h 1104476"/>
                  <a:gd name="connsiteX5" fmla="*/ 229466 w 355102"/>
                  <a:gd name="connsiteY5" fmla="*/ 377994 h 1104476"/>
                  <a:gd name="connsiteX6" fmla="*/ 257290 w 355102"/>
                  <a:gd name="connsiteY6" fmla="*/ 1047733 h 1104476"/>
                  <a:gd name="connsiteX7" fmla="*/ 171109 w 355102"/>
                  <a:gd name="connsiteY7" fmla="*/ 1104472 h 1104476"/>
                  <a:gd name="connsiteX8" fmla="*/ 79964 w 355102"/>
                  <a:gd name="connsiteY8" fmla="*/ 1045998 h 1104476"/>
                  <a:gd name="connsiteX9" fmla="*/ 82540 w 355102"/>
                  <a:gd name="connsiteY9" fmla="*/ 380500 h 1104476"/>
                  <a:gd name="connsiteX10" fmla="*/ 41633 w 355102"/>
                  <a:gd name="connsiteY10" fmla="*/ 342083 h 1104476"/>
                  <a:gd name="connsiteX11" fmla="*/ 3076 w 355102"/>
                  <a:gd name="connsiteY11" fmla="*/ 236884 h 1104476"/>
                  <a:gd name="connsiteX12" fmla="*/ 17190 w 355102"/>
                  <a:gd name="connsiteY12" fmla="*/ 89683 h 1104476"/>
                  <a:gd name="connsiteX13" fmla="*/ 61133 w 355102"/>
                  <a:gd name="connsiteY13" fmla="*/ 79838 h 1104476"/>
                  <a:gd name="connsiteX14" fmla="*/ 83989 w 355102"/>
                  <a:gd name="connsiteY14" fmla="*/ 48590 h 1104476"/>
                  <a:gd name="connsiteX15" fmla="*/ 123520 w 355102"/>
                  <a:gd name="connsiteY15" fmla="*/ 57379 h 1104476"/>
                  <a:gd name="connsiteX16" fmla="*/ 148988 w 355102"/>
                  <a:gd name="connsiteY16" fmla="*/ 22851 h 1104476"/>
                  <a:gd name="connsiteX17" fmla="*/ 191324 w 355102"/>
                  <a:gd name="connsiteY17" fmla="*/ 36083 h 1104476"/>
                  <a:gd name="connsiteX18" fmla="*/ 221239 w 355102"/>
                  <a:gd name="connsiteY18" fmla="*/ 442 h 1104476"/>
                  <a:gd name="connsiteX0" fmla="*/ 221239 w 355102"/>
                  <a:gd name="connsiteY0" fmla="*/ 442 h 1105487"/>
                  <a:gd name="connsiteX1" fmla="*/ 260602 w 355102"/>
                  <a:gd name="connsiteY1" fmla="*/ 34977 h 1105487"/>
                  <a:gd name="connsiteX2" fmla="*/ 277429 w 355102"/>
                  <a:gd name="connsiteY2" fmla="*/ 112193 h 1105487"/>
                  <a:gd name="connsiteX3" fmla="*/ 346021 w 355102"/>
                  <a:gd name="connsiteY3" fmla="*/ 77800 h 1105487"/>
                  <a:gd name="connsiteX4" fmla="*/ 334579 w 355102"/>
                  <a:gd name="connsiteY4" fmla="*/ 211948 h 1105487"/>
                  <a:gd name="connsiteX5" fmla="*/ 229466 w 355102"/>
                  <a:gd name="connsiteY5" fmla="*/ 377994 h 1105487"/>
                  <a:gd name="connsiteX6" fmla="*/ 252325 w 355102"/>
                  <a:gd name="connsiteY6" fmla="*/ 1014801 h 1105487"/>
                  <a:gd name="connsiteX7" fmla="*/ 171109 w 355102"/>
                  <a:gd name="connsiteY7" fmla="*/ 1104472 h 1105487"/>
                  <a:gd name="connsiteX8" fmla="*/ 79964 w 355102"/>
                  <a:gd name="connsiteY8" fmla="*/ 1045998 h 1105487"/>
                  <a:gd name="connsiteX9" fmla="*/ 82540 w 355102"/>
                  <a:gd name="connsiteY9" fmla="*/ 380500 h 1105487"/>
                  <a:gd name="connsiteX10" fmla="*/ 41633 w 355102"/>
                  <a:gd name="connsiteY10" fmla="*/ 342083 h 1105487"/>
                  <a:gd name="connsiteX11" fmla="*/ 3076 w 355102"/>
                  <a:gd name="connsiteY11" fmla="*/ 236884 h 1105487"/>
                  <a:gd name="connsiteX12" fmla="*/ 17190 w 355102"/>
                  <a:gd name="connsiteY12" fmla="*/ 89683 h 1105487"/>
                  <a:gd name="connsiteX13" fmla="*/ 61133 w 355102"/>
                  <a:gd name="connsiteY13" fmla="*/ 79838 h 1105487"/>
                  <a:gd name="connsiteX14" fmla="*/ 83989 w 355102"/>
                  <a:gd name="connsiteY14" fmla="*/ 48590 h 1105487"/>
                  <a:gd name="connsiteX15" fmla="*/ 123520 w 355102"/>
                  <a:gd name="connsiteY15" fmla="*/ 57379 h 1105487"/>
                  <a:gd name="connsiteX16" fmla="*/ 148988 w 355102"/>
                  <a:gd name="connsiteY16" fmla="*/ 22851 h 1105487"/>
                  <a:gd name="connsiteX17" fmla="*/ 191324 w 355102"/>
                  <a:gd name="connsiteY17" fmla="*/ 36083 h 1105487"/>
                  <a:gd name="connsiteX18" fmla="*/ 221239 w 355102"/>
                  <a:gd name="connsiteY18" fmla="*/ 442 h 1105487"/>
                  <a:gd name="connsiteX0" fmla="*/ 221239 w 355102"/>
                  <a:gd name="connsiteY0" fmla="*/ 442 h 1104616"/>
                  <a:gd name="connsiteX1" fmla="*/ 260602 w 355102"/>
                  <a:gd name="connsiteY1" fmla="*/ 34977 h 1104616"/>
                  <a:gd name="connsiteX2" fmla="*/ 277429 w 355102"/>
                  <a:gd name="connsiteY2" fmla="*/ 112193 h 1104616"/>
                  <a:gd name="connsiteX3" fmla="*/ 346021 w 355102"/>
                  <a:gd name="connsiteY3" fmla="*/ 77800 h 1104616"/>
                  <a:gd name="connsiteX4" fmla="*/ 334579 w 355102"/>
                  <a:gd name="connsiteY4" fmla="*/ 211948 h 1104616"/>
                  <a:gd name="connsiteX5" fmla="*/ 229466 w 355102"/>
                  <a:gd name="connsiteY5" fmla="*/ 377994 h 1104616"/>
                  <a:gd name="connsiteX6" fmla="*/ 252325 w 355102"/>
                  <a:gd name="connsiteY6" fmla="*/ 1014801 h 1104616"/>
                  <a:gd name="connsiteX7" fmla="*/ 171109 w 355102"/>
                  <a:gd name="connsiteY7" fmla="*/ 1104472 h 1104616"/>
                  <a:gd name="connsiteX8" fmla="*/ 76654 w 355102"/>
                  <a:gd name="connsiteY8" fmla="*/ 995734 h 1104616"/>
                  <a:gd name="connsiteX9" fmla="*/ 82540 w 355102"/>
                  <a:gd name="connsiteY9" fmla="*/ 380500 h 1104616"/>
                  <a:gd name="connsiteX10" fmla="*/ 41633 w 355102"/>
                  <a:gd name="connsiteY10" fmla="*/ 342083 h 1104616"/>
                  <a:gd name="connsiteX11" fmla="*/ 3076 w 355102"/>
                  <a:gd name="connsiteY11" fmla="*/ 236884 h 1104616"/>
                  <a:gd name="connsiteX12" fmla="*/ 17190 w 355102"/>
                  <a:gd name="connsiteY12" fmla="*/ 89683 h 1104616"/>
                  <a:gd name="connsiteX13" fmla="*/ 61133 w 355102"/>
                  <a:gd name="connsiteY13" fmla="*/ 79838 h 1104616"/>
                  <a:gd name="connsiteX14" fmla="*/ 83989 w 355102"/>
                  <a:gd name="connsiteY14" fmla="*/ 48590 h 1104616"/>
                  <a:gd name="connsiteX15" fmla="*/ 123520 w 355102"/>
                  <a:gd name="connsiteY15" fmla="*/ 57379 h 1104616"/>
                  <a:gd name="connsiteX16" fmla="*/ 148988 w 355102"/>
                  <a:gd name="connsiteY16" fmla="*/ 22851 h 1104616"/>
                  <a:gd name="connsiteX17" fmla="*/ 191324 w 355102"/>
                  <a:gd name="connsiteY17" fmla="*/ 36083 h 1104616"/>
                  <a:gd name="connsiteX18" fmla="*/ 221239 w 355102"/>
                  <a:gd name="connsiteY18" fmla="*/ 442 h 1104616"/>
                  <a:gd name="connsiteX0" fmla="*/ 221239 w 355102"/>
                  <a:gd name="connsiteY0" fmla="*/ 442 h 1104473"/>
                  <a:gd name="connsiteX1" fmla="*/ 260602 w 355102"/>
                  <a:gd name="connsiteY1" fmla="*/ 34977 h 1104473"/>
                  <a:gd name="connsiteX2" fmla="*/ 277429 w 355102"/>
                  <a:gd name="connsiteY2" fmla="*/ 112193 h 1104473"/>
                  <a:gd name="connsiteX3" fmla="*/ 346021 w 355102"/>
                  <a:gd name="connsiteY3" fmla="*/ 77800 h 1104473"/>
                  <a:gd name="connsiteX4" fmla="*/ 334579 w 355102"/>
                  <a:gd name="connsiteY4" fmla="*/ 211948 h 1104473"/>
                  <a:gd name="connsiteX5" fmla="*/ 229466 w 355102"/>
                  <a:gd name="connsiteY5" fmla="*/ 377994 h 1104473"/>
                  <a:gd name="connsiteX6" fmla="*/ 252325 w 355102"/>
                  <a:gd name="connsiteY6" fmla="*/ 1014801 h 1104473"/>
                  <a:gd name="connsiteX7" fmla="*/ 171109 w 355102"/>
                  <a:gd name="connsiteY7" fmla="*/ 1104472 h 1104473"/>
                  <a:gd name="connsiteX8" fmla="*/ 76654 w 355102"/>
                  <a:gd name="connsiteY8" fmla="*/ 995734 h 1104473"/>
                  <a:gd name="connsiteX9" fmla="*/ 82540 w 355102"/>
                  <a:gd name="connsiteY9" fmla="*/ 380500 h 1104473"/>
                  <a:gd name="connsiteX10" fmla="*/ 41633 w 355102"/>
                  <a:gd name="connsiteY10" fmla="*/ 342083 h 1104473"/>
                  <a:gd name="connsiteX11" fmla="*/ 3076 w 355102"/>
                  <a:gd name="connsiteY11" fmla="*/ 236884 h 1104473"/>
                  <a:gd name="connsiteX12" fmla="*/ 17190 w 355102"/>
                  <a:gd name="connsiteY12" fmla="*/ 89683 h 1104473"/>
                  <a:gd name="connsiteX13" fmla="*/ 61133 w 355102"/>
                  <a:gd name="connsiteY13" fmla="*/ 79838 h 1104473"/>
                  <a:gd name="connsiteX14" fmla="*/ 83989 w 355102"/>
                  <a:gd name="connsiteY14" fmla="*/ 48590 h 1104473"/>
                  <a:gd name="connsiteX15" fmla="*/ 123520 w 355102"/>
                  <a:gd name="connsiteY15" fmla="*/ 57379 h 1104473"/>
                  <a:gd name="connsiteX16" fmla="*/ 148988 w 355102"/>
                  <a:gd name="connsiteY16" fmla="*/ 22851 h 1104473"/>
                  <a:gd name="connsiteX17" fmla="*/ 191324 w 355102"/>
                  <a:gd name="connsiteY17" fmla="*/ 36083 h 1104473"/>
                  <a:gd name="connsiteX18" fmla="*/ 221239 w 355102"/>
                  <a:gd name="connsiteY18" fmla="*/ 442 h 1104473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5102" h="1104475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4005" y="161916"/>
                      <a:pt x="334579" y="211948"/>
                    </a:cubicBezTo>
                    <a:cubicBezTo>
                      <a:pt x="315153" y="261980"/>
                      <a:pt x="281739" y="324073"/>
                      <a:pt x="229466" y="377994"/>
                    </a:cubicBezTo>
                    <a:cubicBezTo>
                      <a:pt x="238741" y="601240"/>
                      <a:pt x="250467" y="956117"/>
                      <a:pt x="252325" y="999202"/>
                    </a:cubicBezTo>
                    <a:cubicBezTo>
                      <a:pt x="254183" y="1042287"/>
                      <a:pt x="226866" y="1105050"/>
                      <a:pt x="171109" y="1104472"/>
                    </a:cubicBezTo>
                    <a:cubicBezTo>
                      <a:pt x="115352" y="1103894"/>
                      <a:pt x="74865" y="1045333"/>
                      <a:pt x="76654" y="995734"/>
                    </a:cubicBezTo>
                    <a:cubicBezTo>
                      <a:pt x="78443" y="946135"/>
                      <a:pt x="81130" y="605799"/>
                      <a:pt x="82540" y="380500"/>
                    </a:cubicBez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A2A0F73F-3185-4B81-9A89-418B4BB184FE}"/>
                </a:ext>
              </a:extLst>
            </p:cNvPr>
            <p:cNvSpPr/>
            <p:nvPr/>
          </p:nvSpPr>
          <p:spPr>
            <a:xfrm rot="9000000">
              <a:off x="5326074" y="5502159"/>
              <a:ext cx="275692" cy="719169"/>
            </a:xfrm>
            <a:custGeom>
              <a:avLst/>
              <a:gdLst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93261 w 393261"/>
                <a:gd name="connsiteY7" fmla="*/ 885509 h 958385"/>
                <a:gd name="connsiteX8" fmla="*/ 348337 w 393261"/>
                <a:gd name="connsiteY8" fmla="*/ 885509 h 958385"/>
                <a:gd name="connsiteX9" fmla="*/ 348337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885509 h 958385"/>
                <a:gd name="connsiteX8" fmla="*/ 348337 w 393261"/>
                <a:gd name="connsiteY8" fmla="*/ 958385 h 958385"/>
                <a:gd name="connsiteX9" fmla="*/ 61979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958385 h 958385"/>
                <a:gd name="connsiteX8" fmla="*/ 61979 w 393261"/>
                <a:gd name="connsiteY8" fmla="*/ 958385 h 958385"/>
                <a:gd name="connsiteX0" fmla="*/ 61979 w 393261"/>
                <a:gd name="connsiteY0" fmla="*/ 958385 h 958385"/>
                <a:gd name="connsiteX1" fmla="*/ 0 w 393261"/>
                <a:gd name="connsiteY1" fmla="*/ 885509 h 958385"/>
                <a:gd name="connsiteX2" fmla="*/ 0 w 393261"/>
                <a:gd name="connsiteY2" fmla="*/ 193752 h 958385"/>
                <a:gd name="connsiteX3" fmla="*/ 193752 w 393261"/>
                <a:gd name="connsiteY3" fmla="*/ 0 h 958385"/>
                <a:gd name="connsiteX4" fmla="*/ 199509 w 393261"/>
                <a:gd name="connsiteY4" fmla="*/ 0 h 958385"/>
                <a:gd name="connsiteX5" fmla="*/ 393261 w 393261"/>
                <a:gd name="connsiteY5" fmla="*/ 193752 h 958385"/>
                <a:gd name="connsiteX6" fmla="*/ 348337 w 393261"/>
                <a:gd name="connsiteY6" fmla="*/ 958385 h 958385"/>
                <a:gd name="connsiteX7" fmla="*/ 61979 w 393261"/>
                <a:gd name="connsiteY7" fmla="*/ 958385 h 958385"/>
                <a:gd name="connsiteX0" fmla="*/ 61979 w 393261"/>
                <a:gd name="connsiteY0" fmla="*/ 958385 h 958385"/>
                <a:gd name="connsiteX1" fmla="*/ 0 w 393261"/>
                <a:gd name="connsiteY1" fmla="*/ 193752 h 958385"/>
                <a:gd name="connsiteX2" fmla="*/ 193752 w 393261"/>
                <a:gd name="connsiteY2" fmla="*/ 0 h 958385"/>
                <a:gd name="connsiteX3" fmla="*/ 199509 w 393261"/>
                <a:gd name="connsiteY3" fmla="*/ 0 h 958385"/>
                <a:gd name="connsiteX4" fmla="*/ 393261 w 393261"/>
                <a:gd name="connsiteY4" fmla="*/ 193752 h 958385"/>
                <a:gd name="connsiteX5" fmla="*/ 348337 w 393261"/>
                <a:gd name="connsiteY5" fmla="*/ 958385 h 958385"/>
                <a:gd name="connsiteX6" fmla="*/ 61979 w 393261"/>
                <a:gd name="connsiteY6" fmla="*/ 958385 h 95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261" h="958385">
                  <a:moveTo>
                    <a:pt x="61979" y="958385"/>
                  </a:moveTo>
                  <a:lnTo>
                    <a:pt x="0" y="193752"/>
                  </a:lnTo>
                  <a:cubicBezTo>
                    <a:pt x="0" y="86746"/>
                    <a:pt x="86746" y="0"/>
                    <a:pt x="193752" y="0"/>
                  </a:cubicBezTo>
                  <a:lnTo>
                    <a:pt x="199509" y="0"/>
                  </a:lnTo>
                  <a:cubicBezTo>
                    <a:pt x="306515" y="0"/>
                    <a:pt x="393261" y="86746"/>
                    <a:pt x="393261" y="193752"/>
                  </a:cubicBezTo>
                  <a:lnTo>
                    <a:pt x="348337" y="958385"/>
                  </a:lnTo>
                  <a:lnTo>
                    <a:pt x="61979" y="958385"/>
                  </a:lnTo>
                  <a:close/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id="{F0137B71-A9F1-4F22-84D9-F2BD26750FC8}"/>
              </a:ext>
            </a:extLst>
          </p:cNvPr>
          <p:cNvGrpSpPr/>
          <p:nvPr/>
        </p:nvGrpSpPr>
        <p:grpSpPr>
          <a:xfrm>
            <a:off x="7254398" y="4223801"/>
            <a:ext cx="1296103" cy="2164596"/>
            <a:chOff x="7254398" y="4223801"/>
            <a:chExt cx="1296103" cy="2164596"/>
          </a:xfrm>
        </p:grpSpPr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473FC7CA-1D52-4A98-A666-AD9CB2755EAE}"/>
                </a:ext>
              </a:extLst>
            </p:cNvPr>
            <p:cNvGrpSpPr/>
            <p:nvPr/>
          </p:nvGrpSpPr>
          <p:grpSpPr>
            <a:xfrm>
              <a:off x="7254398" y="4223801"/>
              <a:ext cx="1296103" cy="2164596"/>
              <a:chOff x="7254398" y="4223801"/>
              <a:chExt cx="1296103" cy="2164596"/>
            </a:xfrm>
          </p:grpSpPr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89ACA419-F04D-4C4B-A716-F205F8B1A660}"/>
                  </a:ext>
                </a:extLst>
              </p:cNvPr>
              <p:cNvGrpSpPr/>
              <p:nvPr/>
            </p:nvGrpSpPr>
            <p:grpSpPr>
              <a:xfrm flipH="1">
                <a:off x="8294390" y="5736265"/>
                <a:ext cx="256111" cy="181092"/>
                <a:chOff x="8530749" y="5736265"/>
                <a:chExt cx="256111" cy="181092"/>
              </a:xfrm>
            </p:grpSpPr>
            <p:sp>
              <p:nvSpPr>
                <p:cNvPr id="439" name="台形 438">
                  <a:extLst>
                    <a:ext uri="{FF2B5EF4-FFF2-40B4-BE49-F238E27FC236}">
                      <a16:creationId xmlns:a16="http://schemas.microsoft.com/office/drawing/2014/main" id="{C22017E2-7A33-4657-813A-EC9A4FA379A1}"/>
                    </a:ext>
                  </a:extLst>
                </p:cNvPr>
                <p:cNvSpPr/>
                <p:nvPr/>
              </p:nvSpPr>
              <p:spPr>
                <a:xfrm rot="900000">
                  <a:off x="8530749" y="5736265"/>
                  <a:ext cx="256111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0" name="台形 439">
                  <a:extLst>
                    <a:ext uri="{FF2B5EF4-FFF2-40B4-BE49-F238E27FC236}">
                      <a16:creationId xmlns:a16="http://schemas.microsoft.com/office/drawing/2014/main" id="{6BFD225C-EFEC-4B8D-8078-F23CC3530AF1}"/>
                    </a:ext>
                  </a:extLst>
                </p:cNvPr>
                <p:cNvSpPr/>
                <p:nvPr/>
              </p:nvSpPr>
              <p:spPr>
                <a:xfrm rot="900000">
                  <a:off x="8564974" y="5763030"/>
                  <a:ext cx="187662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F49C14A3-2E99-4EC5-B60D-4213D8CF9150}"/>
                  </a:ext>
                </a:extLst>
              </p:cNvPr>
              <p:cNvGrpSpPr/>
              <p:nvPr/>
            </p:nvGrpSpPr>
            <p:grpSpPr>
              <a:xfrm>
                <a:off x="7254398" y="4223801"/>
                <a:ext cx="1253694" cy="2164596"/>
                <a:chOff x="4021057" y="3456050"/>
                <a:chExt cx="1253694" cy="2164596"/>
              </a:xfrm>
            </p:grpSpPr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AC8BA9C8-E2D4-46F9-AD68-8E3AB5E48D3F}"/>
                    </a:ext>
                  </a:extLst>
                </p:cNvPr>
                <p:cNvSpPr/>
                <p:nvPr/>
              </p:nvSpPr>
              <p:spPr>
                <a:xfrm>
                  <a:off x="4120702" y="3484942"/>
                  <a:ext cx="1083847" cy="1769638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14F21562-50D1-4160-A41B-75D2B5BEC4F6}"/>
                    </a:ext>
                  </a:extLst>
                </p:cNvPr>
                <p:cNvSpPr/>
                <p:nvPr/>
              </p:nvSpPr>
              <p:spPr>
                <a:xfrm>
                  <a:off x="4094809" y="4783247"/>
                  <a:ext cx="183230" cy="837399"/>
                </a:xfrm>
                <a:custGeom>
                  <a:avLst/>
                  <a:gdLst>
                    <a:gd name="connsiteX0" fmla="*/ 58241 w 183230"/>
                    <a:gd name="connsiteY0" fmla="*/ 0 h 837399"/>
                    <a:gd name="connsiteX1" fmla="*/ 183230 w 183230"/>
                    <a:gd name="connsiteY1" fmla="*/ 0 h 837399"/>
                    <a:gd name="connsiteX2" fmla="*/ 183230 w 183230"/>
                    <a:gd name="connsiteY2" fmla="*/ 837399 h 837399"/>
                    <a:gd name="connsiteX3" fmla="*/ 0 w 183230"/>
                    <a:gd name="connsiteY3" fmla="*/ 837399 h 837399"/>
                    <a:gd name="connsiteX4" fmla="*/ 0 w 183230"/>
                    <a:gd name="connsiteY4" fmla="*/ 58241 h 837399"/>
                    <a:gd name="connsiteX5" fmla="*/ 58241 w 183230"/>
                    <a:gd name="connsiteY5" fmla="*/ 0 h 837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3230" h="837399">
                      <a:moveTo>
                        <a:pt x="58241" y="0"/>
                      </a:moveTo>
                      <a:lnTo>
                        <a:pt x="183230" y="0"/>
                      </a:lnTo>
                      <a:lnTo>
                        <a:pt x="183230" y="837399"/>
                      </a:lnTo>
                      <a:lnTo>
                        <a:pt x="0" y="837399"/>
                      </a:lnTo>
                      <a:lnTo>
                        <a:pt x="0" y="58241"/>
                      </a:lnTo>
                      <a:cubicBezTo>
                        <a:pt x="0" y="26075"/>
                        <a:pt x="26075" y="0"/>
                        <a:pt x="582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50E07412-681C-4911-B0CF-9CEBB34DB72A}"/>
                    </a:ext>
                  </a:extLst>
                </p:cNvPr>
                <p:cNvGrpSpPr/>
                <p:nvPr/>
              </p:nvGrpSpPr>
              <p:grpSpPr>
                <a:xfrm>
                  <a:off x="4021057" y="4448290"/>
                  <a:ext cx="1253694" cy="1172356"/>
                  <a:chOff x="3977943" y="4448290"/>
                  <a:chExt cx="1336638" cy="1172356"/>
                </a:xfrm>
              </p:grpSpPr>
              <p:grpSp>
                <p:nvGrpSpPr>
                  <p:cNvPr id="433" name="グループ化 432">
                    <a:extLst>
                      <a:ext uri="{FF2B5EF4-FFF2-40B4-BE49-F238E27FC236}">
                        <a16:creationId xmlns:a16="http://schemas.microsoft.com/office/drawing/2014/main" id="{A1CDB14C-23EE-4047-9079-A80ED29663B0}"/>
                      </a:ext>
                    </a:extLst>
                  </p:cNvPr>
                  <p:cNvGrpSpPr/>
                  <p:nvPr/>
                </p:nvGrpSpPr>
                <p:grpSpPr>
                  <a:xfrm>
                    <a:off x="3977943" y="4615747"/>
                    <a:ext cx="1336638" cy="1004899"/>
                    <a:chOff x="3977943" y="4615747"/>
                    <a:chExt cx="1336638" cy="1004899"/>
                  </a:xfrm>
                </p:grpSpPr>
                <p:sp>
                  <p:nvSpPr>
                    <p:cNvPr id="435" name="台形 434">
                      <a:extLst>
                        <a:ext uri="{FF2B5EF4-FFF2-40B4-BE49-F238E27FC236}">
                          <a16:creationId xmlns:a16="http://schemas.microsoft.com/office/drawing/2014/main" id="{49044915-0D59-498F-B23B-C48FA897706A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977943" y="4968514"/>
                      <a:ext cx="273055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6" name="台形 435">
                      <a:extLst>
                        <a:ext uri="{FF2B5EF4-FFF2-40B4-BE49-F238E27FC236}">
                          <a16:creationId xmlns:a16="http://schemas.microsoft.com/office/drawing/2014/main" id="{D5287924-6847-4EAB-996B-4E70FD02FF7E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014432" y="4995279"/>
                      <a:ext cx="200078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7" name="片側の 2 つの角を丸めた四角形 87">
                      <a:extLst>
                        <a:ext uri="{FF2B5EF4-FFF2-40B4-BE49-F238E27FC236}">
                          <a16:creationId xmlns:a16="http://schemas.microsoft.com/office/drawing/2014/main" id="{A7A42666-F09F-4D16-8245-7FA3699961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23051" y="4615747"/>
                      <a:ext cx="1291530" cy="10048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01667" h="1090593">
                          <a:moveTo>
                            <a:pt x="262489" y="0"/>
                          </a:moveTo>
                          <a:cubicBezTo>
                            <a:pt x="332983" y="0"/>
                            <a:pt x="396986" y="27788"/>
                            <a:pt x="443816" y="73349"/>
                          </a:cubicBezTo>
                          <a:cubicBezTo>
                            <a:pt x="455699" y="70294"/>
                            <a:pt x="467944" y="69667"/>
                            <a:pt x="480336" y="69667"/>
                          </a:cubicBezTo>
                          <a:lnTo>
                            <a:pt x="917554" y="69667"/>
                          </a:lnTo>
                          <a:lnTo>
                            <a:pt x="957441" y="73688"/>
                          </a:lnTo>
                          <a:cubicBezTo>
                            <a:pt x="1004334" y="27939"/>
                            <a:pt x="1068493" y="0"/>
                            <a:pt x="1139178" y="0"/>
                          </a:cubicBezTo>
                          <a:cubicBezTo>
                            <a:pt x="1284147" y="0"/>
                            <a:pt x="1401667" y="117520"/>
                            <a:pt x="1401667" y="262489"/>
                          </a:cubicBezTo>
                          <a:cubicBezTo>
                            <a:pt x="1401667" y="356694"/>
                            <a:pt x="1352042" y="439307"/>
                            <a:pt x="1277094" y="484950"/>
                          </a:cubicBezTo>
                          <a:lnTo>
                            <a:pt x="1277094" y="1090593"/>
                          </a:lnTo>
                          <a:lnTo>
                            <a:pt x="120796" y="1090593"/>
                          </a:lnTo>
                          <a:lnTo>
                            <a:pt x="120796" y="482900"/>
                          </a:lnTo>
                          <a:cubicBezTo>
                            <a:pt x="48017" y="436605"/>
                            <a:pt x="0" y="355155"/>
                            <a:pt x="0" y="262489"/>
                          </a:cubicBezTo>
                          <a:cubicBezTo>
                            <a:pt x="0" y="117520"/>
                            <a:pt x="117520" y="0"/>
                            <a:pt x="262489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8" name="片側の 2 つの角を丸めた四角形 89">
                      <a:extLst>
                        <a:ext uri="{FF2B5EF4-FFF2-40B4-BE49-F238E27FC236}">
                          <a16:creationId xmlns:a16="http://schemas.microsoft.com/office/drawing/2014/main" id="{0F7E90AF-D350-4FA0-8806-DB399FD83CB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432889" y="4682284"/>
                      <a:ext cx="468377" cy="7580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66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79CCCE1B-070F-4291-B00C-ABBA3A49D7A9}"/>
                      </a:ext>
                    </a:extLst>
                  </p:cNvPr>
                  <p:cNvSpPr/>
                  <p:nvPr/>
                </p:nvSpPr>
                <p:spPr>
                  <a:xfrm>
                    <a:off x="4432888" y="4448290"/>
                    <a:ext cx="468377" cy="406013"/>
                  </a:xfrm>
                  <a:custGeom>
                    <a:avLst/>
                    <a:gdLst>
                      <a:gd name="connsiteX0" fmla="*/ 151963 w 468377"/>
                      <a:gd name="connsiteY0" fmla="*/ 0 h 448629"/>
                      <a:gd name="connsiteX1" fmla="*/ 317214 w 468377"/>
                      <a:gd name="connsiteY1" fmla="*/ 0 h 448629"/>
                      <a:gd name="connsiteX2" fmla="*/ 336363 w 468377"/>
                      <a:gd name="connsiteY2" fmla="*/ 253903 h 448629"/>
                      <a:gd name="connsiteX3" fmla="*/ 468377 w 468377"/>
                      <a:gd name="connsiteY3" fmla="*/ 253903 h 448629"/>
                      <a:gd name="connsiteX4" fmla="*/ 468377 w 468377"/>
                      <a:gd name="connsiteY4" fmla="*/ 351266 h 448629"/>
                      <a:gd name="connsiteX5" fmla="*/ 371014 w 468377"/>
                      <a:gd name="connsiteY5" fmla="*/ 448629 h 448629"/>
                      <a:gd name="connsiteX6" fmla="*/ 97363 w 468377"/>
                      <a:gd name="connsiteY6" fmla="*/ 448629 h 448629"/>
                      <a:gd name="connsiteX7" fmla="*/ 0 w 468377"/>
                      <a:gd name="connsiteY7" fmla="*/ 351266 h 448629"/>
                      <a:gd name="connsiteX8" fmla="*/ 0 w 468377"/>
                      <a:gd name="connsiteY8" fmla="*/ 253903 h 448629"/>
                      <a:gd name="connsiteX9" fmla="*/ 132814 w 468377"/>
                      <a:gd name="connsiteY9" fmla="*/ 253903 h 4486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68377" h="448629">
                        <a:moveTo>
                          <a:pt x="151963" y="0"/>
                        </a:moveTo>
                        <a:lnTo>
                          <a:pt x="317214" y="0"/>
                        </a:lnTo>
                        <a:lnTo>
                          <a:pt x="336363" y="253903"/>
                        </a:lnTo>
                        <a:lnTo>
                          <a:pt x="468377" y="253903"/>
                        </a:lnTo>
                        <a:lnTo>
                          <a:pt x="468377" y="351266"/>
                        </a:lnTo>
                        <a:cubicBezTo>
                          <a:pt x="468377" y="405038"/>
                          <a:pt x="424786" y="448629"/>
                          <a:pt x="371014" y="448629"/>
                        </a:cubicBezTo>
                        <a:lnTo>
                          <a:pt x="97363" y="448629"/>
                        </a:lnTo>
                        <a:cubicBezTo>
                          <a:pt x="43591" y="448629"/>
                          <a:pt x="0" y="405038"/>
                          <a:pt x="0" y="351266"/>
                        </a:cubicBezTo>
                        <a:lnTo>
                          <a:pt x="0" y="253903"/>
                        </a:lnTo>
                        <a:lnTo>
                          <a:pt x="132814" y="253903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26ECCDC4-DD7C-481E-812D-813B9487A95E}"/>
                    </a:ext>
                  </a:extLst>
                </p:cNvPr>
                <p:cNvGrpSpPr/>
                <p:nvPr/>
              </p:nvGrpSpPr>
              <p:grpSpPr>
                <a:xfrm>
                  <a:off x="4115981" y="3582138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426" name="グループ化 425">
                    <a:extLst>
                      <a:ext uri="{FF2B5EF4-FFF2-40B4-BE49-F238E27FC236}">
                        <a16:creationId xmlns:a16="http://schemas.microsoft.com/office/drawing/2014/main" id="{16202298-AC51-4DF4-AC5C-3158EAC62D4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1" name="円/楕円 204">
                      <a:extLst>
                        <a:ext uri="{FF2B5EF4-FFF2-40B4-BE49-F238E27FC236}">
                          <a16:creationId xmlns:a16="http://schemas.microsoft.com/office/drawing/2014/main" id="{846B307D-9984-4B27-A55A-D07E2BDA8E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2" name="円/楕円 205">
                      <a:extLst>
                        <a:ext uri="{FF2B5EF4-FFF2-40B4-BE49-F238E27FC236}">
                          <a16:creationId xmlns:a16="http://schemas.microsoft.com/office/drawing/2014/main" id="{56A11DA3-CD99-4D8C-BD2E-07F633D197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7" name="グループ化 426">
                    <a:extLst>
                      <a:ext uri="{FF2B5EF4-FFF2-40B4-BE49-F238E27FC236}">
                        <a16:creationId xmlns:a16="http://schemas.microsoft.com/office/drawing/2014/main" id="{97BCE6A3-79B0-4C9B-A7FC-E03829F25C8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29" name="円/楕円 202">
                      <a:extLst>
                        <a:ext uri="{FF2B5EF4-FFF2-40B4-BE49-F238E27FC236}">
                          <a16:creationId xmlns:a16="http://schemas.microsoft.com/office/drawing/2014/main" id="{16361959-7C70-4697-866F-693A96CC08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0" name="円/楕円 203">
                      <a:extLst>
                        <a:ext uri="{FF2B5EF4-FFF2-40B4-BE49-F238E27FC236}">
                          <a16:creationId xmlns:a16="http://schemas.microsoft.com/office/drawing/2014/main" id="{3E489197-B615-4050-88E3-5C810A2FB5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8" name="円/楕円 201">
                    <a:extLst>
                      <a:ext uri="{FF2B5EF4-FFF2-40B4-BE49-F238E27FC236}">
                        <a16:creationId xmlns:a16="http://schemas.microsoft.com/office/drawing/2014/main" id="{A3519632-0848-49CC-824A-DC3E56AB5BE8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1" name="円/楕円 27">
                  <a:extLst>
                    <a:ext uri="{FF2B5EF4-FFF2-40B4-BE49-F238E27FC236}">
                      <a16:creationId xmlns:a16="http://schemas.microsoft.com/office/drawing/2014/main" id="{4063EA82-E563-4EBB-B8AA-C33AE95378DA}"/>
                    </a:ext>
                  </a:extLst>
                </p:cNvPr>
                <p:cNvSpPr/>
                <p:nvPr/>
              </p:nvSpPr>
              <p:spPr>
                <a:xfrm rot="10800000">
                  <a:off x="4304027" y="3852687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2" name="円/楕円 27">
                  <a:extLst>
                    <a:ext uri="{FF2B5EF4-FFF2-40B4-BE49-F238E27FC236}">
                      <a16:creationId xmlns:a16="http://schemas.microsoft.com/office/drawing/2014/main" id="{F96266B8-C7B7-4695-9D17-76E82CE5C166}"/>
                    </a:ext>
                  </a:extLst>
                </p:cNvPr>
                <p:cNvSpPr/>
                <p:nvPr/>
              </p:nvSpPr>
              <p:spPr>
                <a:xfrm rot="10800000">
                  <a:off x="4791536" y="3852687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3" name="正方形/長方形 67">
                  <a:extLst>
                    <a:ext uri="{FF2B5EF4-FFF2-40B4-BE49-F238E27FC236}">
                      <a16:creationId xmlns:a16="http://schemas.microsoft.com/office/drawing/2014/main" id="{128AD072-661B-4F59-834E-08E2C0254147}"/>
                    </a:ext>
                  </a:extLst>
                </p:cNvPr>
                <p:cNvSpPr/>
                <p:nvPr/>
              </p:nvSpPr>
              <p:spPr>
                <a:xfrm>
                  <a:off x="4635779" y="4252343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4" name="円/楕円 189">
                  <a:extLst>
                    <a:ext uri="{FF2B5EF4-FFF2-40B4-BE49-F238E27FC236}">
                      <a16:creationId xmlns:a16="http://schemas.microsoft.com/office/drawing/2014/main" id="{85AEEBD0-9817-4BEA-B31E-96A03DF9F332}"/>
                    </a:ext>
                  </a:extLst>
                </p:cNvPr>
                <p:cNvSpPr/>
                <p:nvPr/>
              </p:nvSpPr>
              <p:spPr>
                <a:xfrm>
                  <a:off x="4304596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円/楕円 190">
                  <a:extLst>
                    <a:ext uri="{FF2B5EF4-FFF2-40B4-BE49-F238E27FC236}">
                      <a16:creationId xmlns:a16="http://schemas.microsoft.com/office/drawing/2014/main" id="{FBF02592-AD97-457A-A1FB-C18CE729660C}"/>
                    </a:ext>
                  </a:extLst>
                </p:cNvPr>
                <p:cNvSpPr/>
                <p:nvPr/>
              </p:nvSpPr>
              <p:spPr>
                <a:xfrm>
                  <a:off x="4894200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6" name="グループ化 405">
                  <a:extLst>
                    <a:ext uri="{FF2B5EF4-FFF2-40B4-BE49-F238E27FC236}">
                      <a16:creationId xmlns:a16="http://schemas.microsoft.com/office/drawing/2014/main" id="{D07C5AA2-EEF7-48AA-9A61-C592C232B031}"/>
                    </a:ext>
                  </a:extLst>
                </p:cNvPr>
                <p:cNvGrpSpPr/>
                <p:nvPr/>
              </p:nvGrpSpPr>
              <p:grpSpPr>
                <a:xfrm>
                  <a:off x="4328149" y="3932382"/>
                  <a:ext cx="164281" cy="206841"/>
                  <a:chOff x="2595588" y="3926381"/>
                  <a:chExt cx="164281" cy="206841"/>
                </a:xfrm>
              </p:grpSpPr>
              <p:sp>
                <p:nvSpPr>
                  <p:cNvPr id="421" name="二等辺三角形 420">
                    <a:extLst>
                      <a:ext uri="{FF2B5EF4-FFF2-40B4-BE49-F238E27FC236}">
                        <a16:creationId xmlns:a16="http://schemas.microsoft.com/office/drawing/2014/main" id="{494FA454-485F-4C28-BACB-7C15259CF9A0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26381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22" name="グループ化 421">
                    <a:extLst>
                      <a:ext uri="{FF2B5EF4-FFF2-40B4-BE49-F238E27FC236}">
                        <a16:creationId xmlns:a16="http://schemas.microsoft.com/office/drawing/2014/main" id="{89EE1557-F85E-415F-98AE-963D256F0CD0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26682"/>
                    <a:ext cx="158226" cy="206540"/>
                    <a:chOff x="2896919" y="3691681"/>
                    <a:chExt cx="138009" cy="203092"/>
                  </a:xfrm>
                </p:grpSpPr>
                <p:sp>
                  <p:nvSpPr>
                    <p:cNvPr id="423" name="円/楕円 195">
                      <a:extLst>
                        <a:ext uri="{FF2B5EF4-FFF2-40B4-BE49-F238E27FC236}">
                          <a16:creationId xmlns:a16="http://schemas.microsoft.com/office/drawing/2014/main" id="{F28EE68E-67F5-440E-A0AF-DC425C2555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4" name="円/楕円 196">
                      <a:extLst>
                        <a:ext uri="{FF2B5EF4-FFF2-40B4-BE49-F238E27FC236}">
                          <a16:creationId xmlns:a16="http://schemas.microsoft.com/office/drawing/2014/main" id="{27AFD2B1-69C3-4877-819D-72C449EE5C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5" name="円/楕円 197">
                      <a:extLst>
                        <a:ext uri="{FF2B5EF4-FFF2-40B4-BE49-F238E27FC236}">
                          <a16:creationId xmlns:a16="http://schemas.microsoft.com/office/drawing/2014/main" id="{D7E4CCD1-E9BF-46F6-84A1-1658B00603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7193" y="3711913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07" name="グループ化 406">
                  <a:extLst>
                    <a:ext uri="{FF2B5EF4-FFF2-40B4-BE49-F238E27FC236}">
                      <a16:creationId xmlns:a16="http://schemas.microsoft.com/office/drawing/2014/main" id="{973881FD-3CB4-46E9-BCCA-14DA9E457CC6}"/>
                    </a:ext>
                  </a:extLst>
                </p:cNvPr>
                <p:cNvGrpSpPr/>
                <p:nvPr/>
              </p:nvGrpSpPr>
              <p:grpSpPr>
                <a:xfrm>
                  <a:off x="4818687" y="3932382"/>
                  <a:ext cx="164281" cy="206841"/>
                  <a:chOff x="2595588" y="3926381"/>
                  <a:chExt cx="164281" cy="206841"/>
                </a:xfrm>
              </p:grpSpPr>
              <p:sp>
                <p:nvSpPr>
                  <p:cNvPr id="416" name="二等辺三角形 415">
                    <a:extLst>
                      <a:ext uri="{FF2B5EF4-FFF2-40B4-BE49-F238E27FC236}">
                        <a16:creationId xmlns:a16="http://schemas.microsoft.com/office/drawing/2014/main" id="{C621B67A-2786-4EDE-8B68-23D6D0D798DC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26381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17" name="グループ化 416">
                    <a:extLst>
                      <a:ext uri="{FF2B5EF4-FFF2-40B4-BE49-F238E27FC236}">
                        <a16:creationId xmlns:a16="http://schemas.microsoft.com/office/drawing/2014/main" id="{29D28A37-5AAD-4689-A79F-4E7832853750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26682"/>
                    <a:ext cx="158226" cy="206540"/>
                    <a:chOff x="2896919" y="3691681"/>
                    <a:chExt cx="138009" cy="203092"/>
                  </a:xfrm>
                </p:grpSpPr>
                <p:sp>
                  <p:nvSpPr>
                    <p:cNvPr id="418" name="円/楕円 195">
                      <a:extLst>
                        <a:ext uri="{FF2B5EF4-FFF2-40B4-BE49-F238E27FC236}">
                          <a16:creationId xmlns:a16="http://schemas.microsoft.com/office/drawing/2014/main" id="{F441B2C4-ADDD-4442-BB30-E8AB32ECC6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9" name="円/楕円 196">
                      <a:extLst>
                        <a:ext uri="{FF2B5EF4-FFF2-40B4-BE49-F238E27FC236}">
                          <a16:creationId xmlns:a16="http://schemas.microsoft.com/office/drawing/2014/main" id="{F7F5D59C-CA78-4A98-9713-A7DEB6615C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0" name="円/楕円 197">
                      <a:extLst>
                        <a:ext uri="{FF2B5EF4-FFF2-40B4-BE49-F238E27FC236}">
                          <a16:creationId xmlns:a16="http://schemas.microsoft.com/office/drawing/2014/main" id="{FE3131D7-073C-4055-B051-E9684FB3F9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7193" y="3711913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58C07641-EB65-4ACE-A8DA-A27222634046}"/>
                    </a:ext>
                  </a:extLst>
                </p:cNvPr>
                <p:cNvSpPr/>
                <p:nvPr/>
              </p:nvSpPr>
              <p:spPr>
                <a:xfrm>
                  <a:off x="4255207" y="3526139"/>
                  <a:ext cx="814653" cy="340882"/>
                </a:xfrm>
                <a:custGeom>
                  <a:avLst/>
                  <a:gdLst>
                    <a:gd name="connsiteX0" fmla="*/ 381026 w 814653"/>
                    <a:gd name="connsiteY0" fmla="*/ 412 h 312454"/>
                    <a:gd name="connsiteX1" fmla="*/ 407329 w 814653"/>
                    <a:gd name="connsiteY1" fmla="*/ 5958 h 312454"/>
                    <a:gd name="connsiteX2" fmla="*/ 433628 w 814653"/>
                    <a:gd name="connsiteY2" fmla="*/ 413 h 312454"/>
                    <a:gd name="connsiteX3" fmla="*/ 642614 w 814653"/>
                    <a:gd name="connsiteY3" fmla="*/ 58755 h 312454"/>
                    <a:gd name="connsiteX4" fmla="*/ 814653 w 814653"/>
                    <a:gd name="connsiteY4" fmla="*/ 262669 h 312454"/>
                    <a:gd name="connsiteX5" fmla="*/ 814515 w 814653"/>
                    <a:gd name="connsiteY5" fmla="*/ 287966 h 312454"/>
                    <a:gd name="connsiteX6" fmla="*/ 792677 w 814653"/>
                    <a:gd name="connsiteY6" fmla="*/ 300733 h 312454"/>
                    <a:gd name="connsiteX7" fmla="*/ 530063 w 814653"/>
                    <a:gd name="connsiteY7" fmla="*/ 253700 h 312454"/>
                    <a:gd name="connsiteX8" fmla="*/ 410854 w 814653"/>
                    <a:gd name="connsiteY8" fmla="*/ 155629 h 312454"/>
                    <a:gd name="connsiteX9" fmla="*/ 407326 w 814653"/>
                    <a:gd name="connsiteY9" fmla="*/ 150335 h 312454"/>
                    <a:gd name="connsiteX10" fmla="*/ 403800 w 814653"/>
                    <a:gd name="connsiteY10" fmla="*/ 155628 h 312454"/>
                    <a:gd name="connsiteX11" fmla="*/ 284590 w 814653"/>
                    <a:gd name="connsiteY11" fmla="*/ 253699 h 312454"/>
                    <a:gd name="connsiteX12" fmla="*/ 21976 w 814653"/>
                    <a:gd name="connsiteY12" fmla="*/ 300732 h 312454"/>
                    <a:gd name="connsiteX13" fmla="*/ 138 w 814653"/>
                    <a:gd name="connsiteY13" fmla="*/ 287965 h 312454"/>
                    <a:gd name="connsiteX14" fmla="*/ 0 w 814653"/>
                    <a:gd name="connsiteY14" fmla="*/ 262668 h 312454"/>
                    <a:gd name="connsiteX15" fmla="*/ 172039 w 814653"/>
                    <a:gd name="connsiteY15" fmla="*/ 58754 h 312454"/>
                    <a:gd name="connsiteX16" fmla="*/ 381026 w 814653"/>
                    <a:gd name="connsiteY16" fmla="*/ 412 h 31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14653" h="312454">
                      <a:moveTo>
                        <a:pt x="381026" y="412"/>
                      </a:moveTo>
                      <a:lnTo>
                        <a:pt x="407329" y="5958"/>
                      </a:lnTo>
                      <a:lnTo>
                        <a:pt x="433628" y="413"/>
                      </a:lnTo>
                      <a:cubicBezTo>
                        <a:pt x="493368" y="-3154"/>
                        <a:pt x="569342" y="16451"/>
                        <a:pt x="642614" y="58755"/>
                      </a:cubicBezTo>
                      <a:cubicBezTo>
                        <a:pt x="740312" y="115161"/>
                        <a:pt x="805461" y="195900"/>
                        <a:pt x="814653" y="262669"/>
                      </a:cubicBezTo>
                      <a:lnTo>
                        <a:pt x="814515" y="287966"/>
                      </a:lnTo>
                      <a:lnTo>
                        <a:pt x="792677" y="300733"/>
                      </a:lnTo>
                      <a:cubicBezTo>
                        <a:pt x="730257" y="326157"/>
                        <a:pt x="627760" y="310106"/>
                        <a:pt x="530063" y="253700"/>
                      </a:cubicBezTo>
                      <a:cubicBezTo>
                        <a:pt x="481215" y="225497"/>
                        <a:pt x="440503" y="191211"/>
                        <a:pt x="410854" y="155629"/>
                      </a:cubicBezTo>
                      <a:lnTo>
                        <a:pt x="407326" y="150335"/>
                      </a:lnTo>
                      <a:lnTo>
                        <a:pt x="403800" y="155628"/>
                      </a:lnTo>
                      <a:cubicBezTo>
                        <a:pt x="374151" y="191210"/>
                        <a:pt x="333439" y="225496"/>
                        <a:pt x="284590" y="253699"/>
                      </a:cubicBezTo>
                      <a:cubicBezTo>
                        <a:pt x="186893" y="310105"/>
                        <a:pt x="84396" y="326156"/>
                        <a:pt x="21976" y="300732"/>
                      </a:cubicBezTo>
                      <a:lnTo>
                        <a:pt x="138" y="287965"/>
                      </a:lnTo>
                      <a:lnTo>
                        <a:pt x="0" y="262668"/>
                      </a:lnTo>
                      <a:cubicBezTo>
                        <a:pt x="9192" y="195899"/>
                        <a:pt x="74341" y="115160"/>
                        <a:pt x="172039" y="58754"/>
                      </a:cubicBezTo>
                      <a:cubicBezTo>
                        <a:pt x="245312" y="16450"/>
                        <a:pt x="321285" y="-3155"/>
                        <a:pt x="381026" y="4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9" name="円/楕円 91">
                  <a:extLst>
                    <a:ext uri="{FF2B5EF4-FFF2-40B4-BE49-F238E27FC236}">
                      <a16:creationId xmlns:a16="http://schemas.microsoft.com/office/drawing/2014/main" id="{583EF0DD-4B92-4800-B50C-BC6A30F04D1A}"/>
                    </a:ext>
                  </a:extLst>
                </p:cNvPr>
                <p:cNvSpPr/>
                <p:nvPr/>
              </p:nvSpPr>
              <p:spPr>
                <a:xfrm>
                  <a:off x="4632699" y="4919965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円/楕円 92">
                  <a:extLst>
                    <a:ext uri="{FF2B5EF4-FFF2-40B4-BE49-F238E27FC236}">
                      <a16:creationId xmlns:a16="http://schemas.microsoft.com/office/drawing/2014/main" id="{8E855263-AC55-4E45-BFF0-8488AE4EEBD7}"/>
                    </a:ext>
                  </a:extLst>
                </p:cNvPr>
                <p:cNvSpPr/>
                <p:nvPr/>
              </p:nvSpPr>
              <p:spPr>
                <a:xfrm>
                  <a:off x="4632699" y="5054381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円/楕円 93">
                  <a:extLst>
                    <a:ext uri="{FF2B5EF4-FFF2-40B4-BE49-F238E27FC236}">
                      <a16:creationId xmlns:a16="http://schemas.microsoft.com/office/drawing/2014/main" id="{77780638-54D9-4B89-822A-896D83A4F63A}"/>
                    </a:ext>
                  </a:extLst>
                </p:cNvPr>
                <p:cNvSpPr/>
                <p:nvPr/>
              </p:nvSpPr>
              <p:spPr>
                <a:xfrm>
                  <a:off x="4632699" y="5188796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2" name="グループ化 411">
                  <a:extLst>
                    <a:ext uri="{FF2B5EF4-FFF2-40B4-BE49-F238E27FC236}">
                      <a16:creationId xmlns:a16="http://schemas.microsoft.com/office/drawing/2014/main" id="{9AA69792-CC2D-4818-944E-08A3540C62C9}"/>
                    </a:ext>
                  </a:extLst>
                </p:cNvPr>
                <p:cNvGrpSpPr/>
                <p:nvPr/>
              </p:nvGrpSpPr>
              <p:grpSpPr>
                <a:xfrm rot="2700000">
                  <a:off x="4815862" y="3519379"/>
                  <a:ext cx="324369" cy="197711"/>
                  <a:chOff x="5774806" y="3688995"/>
                  <a:chExt cx="746934" cy="451547"/>
                </a:xfrm>
              </p:grpSpPr>
              <p:sp>
                <p:nvSpPr>
                  <p:cNvPr id="413" name="台形 412">
                    <a:extLst>
                      <a:ext uri="{FF2B5EF4-FFF2-40B4-BE49-F238E27FC236}">
                        <a16:creationId xmlns:a16="http://schemas.microsoft.com/office/drawing/2014/main" id="{4B7C935A-0C81-4091-A9D9-E36513EF540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714392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4" name="台形 413">
                    <a:extLst>
                      <a:ext uri="{FF2B5EF4-FFF2-40B4-BE49-F238E27FC236}">
                        <a16:creationId xmlns:a16="http://schemas.microsoft.com/office/drawing/2014/main" id="{F2C5E75C-2423-476C-95F5-E4BA157908F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6130607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5" name="楕円 414">
                    <a:extLst>
                      <a:ext uri="{FF2B5EF4-FFF2-40B4-BE49-F238E27FC236}">
                        <a16:creationId xmlns:a16="http://schemas.microsoft.com/office/drawing/2014/main" id="{C4A0EF26-2B93-4487-8E5E-389F8BB4AB74}"/>
                      </a:ext>
                    </a:extLst>
                  </p:cNvPr>
                  <p:cNvSpPr/>
                  <p:nvPr/>
                </p:nvSpPr>
                <p:spPr>
                  <a:xfrm>
                    <a:off x="6032271" y="3775075"/>
                    <a:ext cx="232004" cy="27938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15661907-A056-41F9-8356-EA9CEEE50D80}"/>
                </a:ext>
              </a:extLst>
            </p:cNvPr>
            <p:cNvGrpSpPr/>
            <p:nvPr/>
          </p:nvGrpSpPr>
          <p:grpSpPr>
            <a:xfrm>
              <a:off x="7617394" y="5103556"/>
              <a:ext cx="825894" cy="991615"/>
              <a:chOff x="1747356" y="5088893"/>
              <a:chExt cx="825894" cy="991615"/>
            </a:xfrm>
          </p:grpSpPr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BA63EA57-C504-4D8B-9CAC-7727595743C4}"/>
                  </a:ext>
                </a:extLst>
              </p:cNvPr>
              <p:cNvGrpSpPr/>
              <p:nvPr/>
            </p:nvGrpSpPr>
            <p:grpSpPr>
              <a:xfrm>
                <a:off x="1747356" y="5088893"/>
                <a:ext cx="562129" cy="174631"/>
                <a:chOff x="2169053" y="3345052"/>
                <a:chExt cx="3313050" cy="1087556"/>
              </a:xfrm>
            </p:grpSpPr>
            <p:sp>
              <p:nvSpPr>
                <p:cNvPr id="367" name="正方形/長方形 366">
                  <a:extLst>
                    <a:ext uri="{FF2B5EF4-FFF2-40B4-BE49-F238E27FC236}">
                      <a16:creationId xmlns:a16="http://schemas.microsoft.com/office/drawing/2014/main" id="{76239F70-E983-4B1D-8309-CDA4DCB92C5E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B9867524-83EC-4254-AC2C-BCDA96D16FF3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373" name="グループ化 372">
                    <a:extLst>
                      <a:ext uri="{FF2B5EF4-FFF2-40B4-BE49-F238E27FC236}">
                        <a16:creationId xmlns:a16="http://schemas.microsoft.com/office/drawing/2014/main" id="{5413A0EC-1270-4E68-BAD5-C0AA976034D9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386" name="フリーフォーム: 図形 385">
                      <a:extLst>
                        <a:ext uri="{FF2B5EF4-FFF2-40B4-BE49-F238E27FC236}">
                          <a16:creationId xmlns:a16="http://schemas.microsoft.com/office/drawing/2014/main" id="{80B7EB4E-31D4-4E38-8B51-61922A2A5FF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7" name="フリーフォーム: 図形 386">
                      <a:extLst>
                        <a:ext uri="{FF2B5EF4-FFF2-40B4-BE49-F238E27FC236}">
                          <a16:creationId xmlns:a16="http://schemas.microsoft.com/office/drawing/2014/main" id="{44EE1349-D87B-472E-A9A4-102E791C91D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8" name="フリーフォーム: 図形 387">
                      <a:extLst>
                        <a:ext uri="{FF2B5EF4-FFF2-40B4-BE49-F238E27FC236}">
                          <a16:creationId xmlns:a16="http://schemas.microsoft.com/office/drawing/2014/main" id="{3A824803-DCD4-4FEB-A7AA-710C8CB7944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9" name="フリーフォーム: 図形 388">
                      <a:extLst>
                        <a:ext uri="{FF2B5EF4-FFF2-40B4-BE49-F238E27FC236}">
                          <a16:creationId xmlns:a16="http://schemas.microsoft.com/office/drawing/2014/main" id="{F96CDE35-B39C-4DA3-94DA-DA20EAFEE3C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0" name="フリーフォーム: 図形 389">
                      <a:extLst>
                        <a:ext uri="{FF2B5EF4-FFF2-40B4-BE49-F238E27FC236}">
                          <a16:creationId xmlns:a16="http://schemas.microsoft.com/office/drawing/2014/main" id="{980BA152-DE8B-4A11-83D3-1FCCA45321D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1" name="フリーフォーム: 図形 390">
                      <a:extLst>
                        <a:ext uri="{FF2B5EF4-FFF2-40B4-BE49-F238E27FC236}">
                          <a16:creationId xmlns:a16="http://schemas.microsoft.com/office/drawing/2014/main" id="{DAF30D2D-AB84-4947-9D6B-827107EB086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2" name="フリーフォーム: 図形 391">
                      <a:extLst>
                        <a:ext uri="{FF2B5EF4-FFF2-40B4-BE49-F238E27FC236}">
                          <a16:creationId xmlns:a16="http://schemas.microsoft.com/office/drawing/2014/main" id="{4CCD8709-9CB2-46BC-AD94-533D78647C5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3" name="フリーフォーム: 図形 392">
                      <a:extLst>
                        <a:ext uri="{FF2B5EF4-FFF2-40B4-BE49-F238E27FC236}">
                          <a16:creationId xmlns:a16="http://schemas.microsoft.com/office/drawing/2014/main" id="{76898A24-4ED4-4719-9FB2-B8D0193F381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4" name="フリーフォーム: 図形 393">
                      <a:extLst>
                        <a:ext uri="{FF2B5EF4-FFF2-40B4-BE49-F238E27FC236}">
                          <a16:creationId xmlns:a16="http://schemas.microsoft.com/office/drawing/2014/main" id="{7D22971A-486A-4DF6-A074-133D49C0F59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374" name="グループ化 373">
                    <a:extLst>
                      <a:ext uri="{FF2B5EF4-FFF2-40B4-BE49-F238E27FC236}">
                        <a16:creationId xmlns:a16="http://schemas.microsoft.com/office/drawing/2014/main" id="{3F209ABC-0CCD-44E7-8603-95FB2CC08CBE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377" name="フリーフォーム: 図形 376">
                      <a:extLst>
                        <a:ext uri="{FF2B5EF4-FFF2-40B4-BE49-F238E27FC236}">
                          <a16:creationId xmlns:a16="http://schemas.microsoft.com/office/drawing/2014/main" id="{F827F95F-9080-432C-9BA9-97BD6794FC4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78" name="フリーフォーム: 図形 377">
                      <a:extLst>
                        <a:ext uri="{FF2B5EF4-FFF2-40B4-BE49-F238E27FC236}">
                          <a16:creationId xmlns:a16="http://schemas.microsoft.com/office/drawing/2014/main" id="{88D5F439-3DA3-4C1E-9E15-C7CD6F621E8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79" name="フリーフォーム: 図形 378">
                      <a:extLst>
                        <a:ext uri="{FF2B5EF4-FFF2-40B4-BE49-F238E27FC236}">
                          <a16:creationId xmlns:a16="http://schemas.microsoft.com/office/drawing/2014/main" id="{BD5C01B7-083D-4D19-9116-B3B99CE88E7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0" name="フリーフォーム: 図形 379">
                      <a:extLst>
                        <a:ext uri="{FF2B5EF4-FFF2-40B4-BE49-F238E27FC236}">
                          <a16:creationId xmlns:a16="http://schemas.microsoft.com/office/drawing/2014/main" id="{6B0834B5-45E4-4B76-99BB-CB1719FEEE0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1" name="フリーフォーム: 図形 380">
                      <a:extLst>
                        <a:ext uri="{FF2B5EF4-FFF2-40B4-BE49-F238E27FC236}">
                          <a16:creationId xmlns:a16="http://schemas.microsoft.com/office/drawing/2014/main" id="{C2BC11A8-7BBE-4F74-A2AA-70964C57CD6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2" name="フリーフォーム: 図形 381">
                      <a:extLst>
                        <a:ext uri="{FF2B5EF4-FFF2-40B4-BE49-F238E27FC236}">
                          <a16:creationId xmlns:a16="http://schemas.microsoft.com/office/drawing/2014/main" id="{420BB096-81E2-4F6C-A025-34633F74D35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3" name="フリーフォーム: 図形 382">
                      <a:extLst>
                        <a:ext uri="{FF2B5EF4-FFF2-40B4-BE49-F238E27FC236}">
                          <a16:creationId xmlns:a16="http://schemas.microsoft.com/office/drawing/2014/main" id="{6FA9699E-5348-4F88-9764-FF21A53B43A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4" name="フリーフォーム: 図形 383">
                      <a:extLst>
                        <a:ext uri="{FF2B5EF4-FFF2-40B4-BE49-F238E27FC236}">
                          <a16:creationId xmlns:a16="http://schemas.microsoft.com/office/drawing/2014/main" id="{A137D9FD-A549-4544-AB9A-78E9DA44669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5" name="フリーフォーム: 図形 384">
                      <a:extLst>
                        <a:ext uri="{FF2B5EF4-FFF2-40B4-BE49-F238E27FC236}">
                          <a16:creationId xmlns:a16="http://schemas.microsoft.com/office/drawing/2014/main" id="{403EBF46-67CB-41D4-B196-048F205E4B5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375" name="四角形: 上の 2 つの角を丸める 374">
                    <a:extLst>
                      <a:ext uri="{FF2B5EF4-FFF2-40B4-BE49-F238E27FC236}">
                        <a16:creationId xmlns:a16="http://schemas.microsoft.com/office/drawing/2014/main" id="{DC99E91D-91D0-41EE-82A0-A7375D99F9C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四角形: 上の 2 つの角を丸める 375">
                    <a:extLst>
                      <a:ext uri="{FF2B5EF4-FFF2-40B4-BE49-F238E27FC236}">
                        <a16:creationId xmlns:a16="http://schemas.microsoft.com/office/drawing/2014/main" id="{5BE9752D-C87B-4663-B7B8-C937DBCC5E6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9" name="四角形: 角を丸くする 368">
                  <a:extLst>
                    <a:ext uri="{FF2B5EF4-FFF2-40B4-BE49-F238E27FC236}">
                      <a16:creationId xmlns:a16="http://schemas.microsoft.com/office/drawing/2014/main" id="{82788F98-0671-4D1C-ACC0-D93C33284BDB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54C2B304-CAFA-4DBE-B938-59DF52253898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419F0674-A7F6-4BA2-A6E3-3DE5ADF544F2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四角形: 角を丸くする 371">
                  <a:extLst>
                    <a:ext uri="{FF2B5EF4-FFF2-40B4-BE49-F238E27FC236}">
                      <a16:creationId xmlns:a16="http://schemas.microsoft.com/office/drawing/2014/main" id="{CC01E07B-3C4C-4193-AB61-D712FCCAA217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8D75822F-E135-4AC5-8271-1FA78B0B6264}"/>
                  </a:ext>
                </a:extLst>
              </p:cNvPr>
              <p:cNvSpPr/>
              <p:nvPr/>
            </p:nvSpPr>
            <p:spPr>
              <a:xfrm rot="19800000">
                <a:off x="2264509" y="5163599"/>
                <a:ext cx="308741" cy="916909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86005 w 354428"/>
                  <a:gd name="connsiteY8" fmla="*/ 1140869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78310 w 354428"/>
                  <a:gd name="connsiteY8" fmla="*/ 1056398 h 1317661"/>
                  <a:gd name="connsiteX9" fmla="*/ 82540 w 354428"/>
                  <a:gd name="connsiteY9" fmla="*/ 380500 h 1317661"/>
                  <a:gd name="connsiteX10" fmla="*/ 41633 w 354428"/>
                  <a:gd name="connsiteY10" fmla="*/ 342083 h 1317661"/>
                  <a:gd name="connsiteX11" fmla="*/ 3076 w 354428"/>
                  <a:gd name="connsiteY11" fmla="*/ 236884 h 1317661"/>
                  <a:gd name="connsiteX12" fmla="*/ 17190 w 354428"/>
                  <a:gd name="connsiteY12" fmla="*/ 89683 h 1317661"/>
                  <a:gd name="connsiteX13" fmla="*/ 61133 w 354428"/>
                  <a:gd name="connsiteY13" fmla="*/ 79838 h 1317661"/>
                  <a:gd name="connsiteX14" fmla="*/ 83989 w 354428"/>
                  <a:gd name="connsiteY14" fmla="*/ 48590 h 1317661"/>
                  <a:gd name="connsiteX15" fmla="*/ 123520 w 354428"/>
                  <a:gd name="connsiteY15" fmla="*/ 57379 h 1317661"/>
                  <a:gd name="connsiteX16" fmla="*/ 148988 w 354428"/>
                  <a:gd name="connsiteY16" fmla="*/ 22851 h 1317661"/>
                  <a:gd name="connsiteX17" fmla="*/ 191324 w 354428"/>
                  <a:gd name="connsiteY17" fmla="*/ 36083 h 1317661"/>
                  <a:gd name="connsiteX18" fmla="*/ 221239 w 354428"/>
                  <a:gd name="connsiteY18" fmla="*/ 442 h 1317661"/>
                  <a:gd name="connsiteX0" fmla="*/ 221239 w 354428"/>
                  <a:gd name="connsiteY0" fmla="*/ 442 h 1147803"/>
                  <a:gd name="connsiteX1" fmla="*/ 260602 w 354428"/>
                  <a:gd name="connsiteY1" fmla="*/ 34977 h 1147803"/>
                  <a:gd name="connsiteX2" fmla="*/ 277429 w 354428"/>
                  <a:gd name="connsiteY2" fmla="*/ 112193 h 1147803"/>
                  <a:gd name="connsiteX3" fmla="*/ 346021 w 354428"/>
                  <a:gd name="connsiteY3" fmla="*/ 77800 h 1147803"/>
                  <a:gd name="connsiteX4" fmla="*/ 334579 w 354428"/>
                  <a:gd name="connsiteY4" fmla="*/ 211948 h 1147803"/>
                  <a:gd name="connsiteX5" fmla="*/ 246016 w 354428"/>
                  <a:gd name="connsiteY5" fmla="*/ 367595 h 1147803"/>
                  <a:gd name="connsiteX6" fmla="*/ 260600 w 354428"/>
                  <a:gd name="connsiteY6" fmla="*/ 1063332 h 1147803"/>
                  <a:gd name="connsiteX7" fmla="*/ 156215 w 354428"/>
                  <a:gd name="connsiteY7" fmla="*/ 1147803 h 1147803"/>
                  <a:gd name="connsiteX8" fmla="*/ 78310 w 354428"/>
                  <a:gd name="connsiteY8" fmla="*/ 1056398 h 1147803"/>
                  <a:gd name="connsiteX9" fmla="*/ 82540 w 354428"/>
                  <a:gd name="connsiteY9" fmla="*/ 380500 h 1147803"/>
                  <a:gd name="connsiteX10" fmla="*/ 41633 w 354428"/>
                  <a:gd name="connsiteY10" fmla="*/ 342083 h 1147803"/>
                  <a:gd name="connsiteX11" fmla="*/ 3076 w 354428"/>
                  <a:gd name="connsiteY11" fmla="*/ 236884 h 1147803"/>
                  <a:gd name="connsiteX12" fmla="*/ 17190 w 354428"/>
                  <a:gd name="connsiteY12" fmla="*/ 89683 h 1147803"/>
                  <a:gd name="connsiteX13" fmla="*/ 61133 w 354428"/>
                  <a:gd name="connsiteY13" fmla="*/ 79838 h 1147803"/>
                  <a:gd name="connsiteX14" fmla="*/ 83989 w 354428"/>
                  <a:gd name="connsiteY14" fmla="*/ 48590 h 1147803"/>
                  <a:gd name="connsiteX15" fmla="*/ 123520 w 354428"/>
                  <a:gd name="connsiteY15" fmla="*/ 57379 h 1147803"/>
                  <a:gd name="connsiteX16" fmla="*/ 148988 w 354428"/>
                  <a:gd name="connsiteY16" fmla="*/ 22851 h 1147803"/>
                  <a:gd name="connsiteX17" fmla="*/ 191324 w 354428"/>
                  <a:gd name="connsiteY17" fmla="*/ 36083 h 1147803"/>
                  <a:gd name="connsiteX18" fmla="*/ 221239 w 354428"/>
                  <a:gd name="connsiteY18" fmla="*/ 442 h 1147803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5102"/>
                  <a:gd name="connsiteY0" fmla="*/ 442 h 1148746"/>
                  <a:gd name="connsiteX1" fmla="*/ 260602 w 355102"/>
                  <a:gd name="connsiteY1" fmla="*/ 34977 h 1148746"/>
                  <a:gd name="connsiteX2" fmla="*/ 277429 w 355102"/>
                  <a:gd name="connsiteY2" fmla="*/ 112193 h 1148746"/>
                  <a:gd name="connsiteX3" fmla="*/ 346021 w 355102"/>
                  <a:gd name="connsiteY3" fmla="*/ 77800 h 1148746"/>
                  <a:gd name="connsiteX4" fmla="*/ 334579 w 355102"/>
                  <a:gd name="connsiteY4" fmla="*/ 211948 h 1148746"/>
                  <a:gd name="connsiteX5" fmla="*/ 229466 w 355102"/>
                  <a:gd name="connsiteY5" fmla="*/ 377994 h 1148746"/>
                  <a:gd name="connsiteX6" fmla="*/ 260600 w 355102"/>
                  <a:gd name="connsiteY6" fmla="*/ 1063332 h 1148746"/>
                  <a:gd name="connsiteX7" fmla="*/ 156215 w 355102"/>
                  <a:gd name="connsiteY7" fmla="*/ 1147803 h 1148746"/>
                  <a:gd name="connsiteX8" fmla="*/ 78310 w 355102"/>
                  <a:gd name="connsiteY8" fmla="*/ 1056398 h 1148746"/>
                  <a:gd name="connsiteX9" fmla="*/ 82540 w 355102"/>
                  <a:gd name="connsiteY9" fmla="*/ 380500 h 1148746"/>
                  <a:gd name="connsiteX10" fmla="*/ 41633 w 355102"/>
                  <a:gd name="connsiteY10" fmla="*/ 342083 h 1148746"/>
                  <a:gd name="connsiteX11" fmla="*/ 3076 w 355102"/>
                  <a:gd name="connsiteY11" fmla="*/ 236884 h 1148746"/>
                  <a:gd name="connsiteX12" fmla="*/ 17190 w 355102"/>
                  <a:gd name="connsiteY12" fmla="*/ 89683 h 1148746"/>
                  <a:gd name="connsiteX13" fmla="*/ 61133 w 355102"/>
                  <a:gd name="connsiteY13" fmla="*/ 79838 h 1148746"/>
                  <a:gd name="connsiteX14" fmla="*/ 83989 w 355102"/>
                  <a:gd name="connsiteY14" fmla="*/ 48590 h 1148746"/>
                  <a:gd name="connsiteX15" fmla="*/ 123520 w 355102"/>
                  <a:gd name="connsiteY15" fmla="*/ 57379 h 1148746"/>
                  <a:gd name="connsiteX16" fmla="*/ 148988 w 355102"/>
                  <a:gd name="connsiteY16" fmla="*/ 22851 h 1148746"/>
                  <a:gd name="connsiteX17" fmla="*/ 191324 w 355102"/>
                  <a:gd name="connsiteY17" fmla="*/ 36083 h 1148746"/>
                  <a:gd name="connsiteX18" fmla="*/ 221239 w 355102"/>
                  <a:gd name="connsiteY18" fmla="*/ 442 h 1148746"/>
                  <a:gd name="connsiteX0" fmla="*/ 221239 w 355102"/>
                  <a:gd name="connsiteY0" fmla="*/ 442 h 1147829"/>
                  <a:gd name="connsiteX1" fmla="*/ 260602 w 355102"/>
                  <a:gd name="connsiteY1" fmla="*/ 34977 h 1147829"/>
                  <a:gd name="connsiteX2" fmla="*/ 277429 w 355102"/>
                  <a:gd name="connsiteY2" fmla="*/ 112193 h 1147829"/>
                  <a:gd name="connsiteX3" fmla="*/ 346021 w 355102"/>
                  <a:gd name="connsiteY3" fmla="*/ 77800 h 1147829"/>
                  <a:gd name="connsiteX4" fmla="*/ 334579 w 355102"/>
                  <a:gd name="connsiteY4" fmla="*/ 211948 h 1147829"/>
                  <a:gd name="connsiteX5" fmla="*/ 229466 w 355102"/>
                  <a:gd name="connsiteY5" fmla="*/ 377994 h 1147829"/>
                  <a:gd name="connsiteX6" fmla="*/ 257290 w 355102"/>
                  <a:gd name="connsiteY6" fmla="*/ 1047733 h 1147829"/>
                  <a:gd name="connsiteX7" fmla="*/ 156215 w 355102"/>
                  <a:gd name="connsiteY7" fmla="*/ 1147803 h 1147829"/>
                  <a:gd name="connsiteX8" fmla="*/ 78310 w 355102"/>
                  <a:gd name="connsiteY8" fmla="*/ 1056398 h 1147829"/>
                  <a:gd name="connsiteX9" fmla="*/ 82540 w 355102"/>
                  <a:gd name="connsiteY9" fmla="*/ 380500 h 1147829"/>
                  <a:gd name="connsiteX10" fmla="*/ 41633 w 355102"/>
                  <a:gd name="connsiteY10" fmla="*/ 342083 h 1147829"/>
                  <a:gd name="connsiteX11" fmla="*/ 3076 w 355102"/>
                  <a:gd name="connsiteY11" fmla="*/ 236884 h 1147829"/>
                  <a:gd name="connsiteX12" fmla="*/ 17190 w 355102"/>
                  <a:gd name="connsiteY12" fmla="*/ 89683 h 1147829"/>
                  <a:gd name="connsiteX13" fmla="*/ 61133 w 355102"/>
                  <a:gd name="connsiteY13" fmla="*/ 79838 h 1147829"/>
                  <a:gd name="connsiteX14" fmla="*/ 83989 w 355102"/>
                  <a:gd name="connsiteY14" fmla="*/ 48590 h 1147829"/>
                  <a:gd name="connsiteX15" fmla="*/ 123520 w 355102"/>
                  <a:gd name="connsiteY15" fmla="*/ 57379 h 1147829"/>
                  <a:gd name="connsiteX16" fmla="*/ 148988 w 355102"/>
                  <a:gd name="connsiteY16" fmla="*/ 22851 h 1147829"/>
                  <a:gd name="connsiteX17" fmla="*/ 191324 w 355102"/>
                  <a:gd name="connsiteY17" fmla="*/ 36083 h 1147829"/>
                  <a:gd name="connsiteX18" fmla="*/ 221239 w 355102"/>
                  <a:gd name="connsiteY18" fmla="*/ 442 h 1147829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04476"/>
                  <a:gd name="connsiteX1" fmla="*/ 260602 w 355102"/>
                  <a:gd name="connsiteY1" fmla="*/ 34977 h 1104476"/>
                  <a:gd name="connsiteX2" fmla="*/ 277429 w 355102"/>
                  <a:gd name="connsiteY2" fmla="*/ 112193 h 1104476"/>
                  <a:gd name="connsiteX3" fmla="*/ 346021 w 355102"/>
                  <a:gd name="connsiteY3" fmla="*/ 77800 h 1104476"/>
                  <a:gd name="connsiteX4" fmla="*/ 334579 w 355102"/>
                  <a:gd name="connsiteY4" fmla="*/ 211948 h 1104476"/>
                  <a:gd name="connsiteX5" fmla="*/ 229466 w 355102"/>
                  <a:gd name="connsiteY5" fmla="*/ 377994 h 1104476"/>
                  <a:gd name="connsiteX6" fmla="*/ 257290 w 355102"/>
                  <a:gd name="connsiteY6" fmla="*/ 1047733 h 1104476"/>
                  <a:gd name="connsiteX7" fmla="*/ 171109 w 355102"/>
                  <a:gd name="connsiteY7" fmla="*/ 1104472 h 1104476"/>
                  <a:gd name="connsiteX8" fmla="*/ 79964 w 355102"/>
                  <a:gd name="connsiteY8" fmla="*/ 1045998 h 1104476"/>
                  <a:gd name="connsiteX9" fmla="*/ 82540 w 355102"/>
                  <a:gd name="connsiteY9" fmla="*/ 380500 h 1104476"/>
                  <a:gd name="connsiteX10" fmla="*/ 41633 w 355102"/>
                  <a:gd name="connsiteY10" fmla="*/ 342083 h 1104476"/>
                  <a:gd name="connsiteX11" fmla="*/ 3076 w 355102"/>
                  <a:gd name="connsiteY11" fmla="*/ 236884 h 1104476"/>
                  <a:gd name="connsiteX12" fmla="*/ 17190 w 355102"/>
                  <a:gd name="connsiteY12" fmla="*/ 89683 h 1104476"/>
                  <a:gd name="connsiteX13" fmla="*/ 61133 w 355102"/>
                  <a:gd name="connsiteY13" fmla="*/ 79838 h 1104476"/>
                  <a:gd name="connsiteX14" fmla="*/ 83989 w 355102"/>
                  <a:gd name="connsiteY14" fmla="*/ 48590 h 1104476"/>
                  <a:gd name="connsiteX15" fmla="*/ 123520 w 355102"/>
                  <a:gd name="connsiteY15" fmla="*/ 57379 h 1104476"/>
                  <a:gd name="connsiteX16" fmla="*/ 148988 w 355102"/>
                  <a:gd name="connsiteY16" fmla="*/ 22851 h 1104476"/>
                  <a:gd name="connsiteX17" fmla="*/ 191324 w 355102"/>
                  <a:gd name="connsiteY17" fmla="*/ 36083 h 1104476"/>
                  <a:gd name="connsiteX18" fmla="*/ 221239 w 355102"/>
                  <a:gd name="connsiteY18" fmla="*/ 442 h 1104476"/>
                  <a:gd name="connsiteX0" fmla="*/ 221239 w 355102"/>
                  <a:gd name="connsiteY0" fmla="*/ 442 h 1105487"/>
                  <a:gd name="connsiteX1" fmla="*/ 260602 w 355102"/>
                  <a:gd name="connsiteY1" fmla="*/ 34977 h 1105487"/>
                  <a:gd name="connsiteX2" fmla="*/ 277429 w 355102"/>
                  <a:gd name="connsiteY2" fmla="*/ 112193 h 1105487"/>
                  <a:gd name="connsiteX3" fmla="*/ 346021 w 355102"/>
                  <a:gd name="connsiteY3" fmla="*/ 77800 h 1105487"/>
                  <a:gd name="connsiteX4" fmla="*/ 334579 w 355102"/>
                  <a:gd name="connsiteY4" fmla="*/ 211948 h 1105487"/>
                  <a:gd name="connsiteX5" fmla="*/ 229466 w 355102"/>
                  <a:gd name="connsiteY5" fmla="*/ 377994 h 1105487"/>
                  <a:gd name="connsiteX6" fmla="*/ 252325 w 355102"/>
                  <a:gd name="connsiteY6" fmla="*/ 1014801 h 1105487"/>
                  <a:gd name="connsiteX7" fmla="*/ 171109 w 355102"/>
                  <a:gd name="connsiteY7" fmla="*/ 1104472 h 1105487"/>
                  <a:gd name="connsiteX8" fmla="*/ 79964 w 355102"/>
                  <a:gd name="connsiteY8" fmla="*/ 1045998 h 1105487"/>
                  <a:gd name="connsiteX9" fmla="*/ 82540 w 355102"/>
                  <a:gd name="connsiteY9" fmla="*/ 380500 h 1105487"/>
                  <a:gd name="connsiteX10" fmla="*/ 41633 w 355102"/>
                  <a:gd name="connsiteY10" fmla="*/ 342083 h 1105487"/>
                  <a:gd name="connsiteX11" fmla="*/ 3076 w 355102"/>
                  <a:gd name="connsiteY11" fmla="*/ 236884 h 1105487"/>
                  <a:gd name="connsiteX12" fmla="*/ 17190 w 355102"/>
                  <a:gd name="connsiteY12" fmla="*/ 89683 h 1105487"/>
                  <a:gd name="connsiteX13" fmla="*/ 61133 w 355102"/>
                  <a:gd name="connsiteY13" fmla="*/ 79838 h 1105487"/>
                  <a:gd name="connsiteX14" fmla="*/ 83989 w 355102"/>
                  <a:gd name="connsiteY14" fmla="*/ 48590 h 1105487"/>
                  <a:gd name="connsiteX15" fmla="*/ 123520 w 355102"/>
                  <a:gd name="connsiteY15" fmla="*/ 57379 h 1105487"/>
                  <a:gd name="connsiteX16" fmla="*/ 148988 w 355102"/>
                  <a:gd name="connsiteY16" fmla="*/ 22851 h 1105487"/>
                  <a:gd name="connsiteX17" fmla="*/ 191324 w 355102"/>
                  <a:gd name="connsiteY17" fmla="*/ 36083 h 1105487"/>
                  <a:gd name="connsiteX18" fmla="*/ 221239 w 355102"/>
                  <a:gd name="connsiteY18" fmla="*/ 442 h 1105487"/>
                  <a:gd name="connsiteX0" fmla="*/ 221239 w 355102"/>
                  <a:gd name="connsiteY0" fmla="*/ 442 h 1104616"/>
                  <a:gd name="connsiteX1" fmla="*/ 260602 w 355102"/>
                  <a:gd name="connsiteY1" fmla="*/ 34977 h 1104616"/>
                  <a:gd name="connsiteX2" fmla="*/ 277429 w 355102"/>
                  <a:gd name="connsiteY2" fmla="*/ 112193 h 1104616"/>
                  <a:gd name="connsiteX3" fmla="*/ 346021 w 355102"/>
                  <a:gd name="connsiteY3" fmla="*/ 77800 h 1104616"/>
                  <a:gd name="connsiteX4" fmla="*/ 334579 w 355102"/>
                  <a:gd name="connsiteY4" fmla="*/ 211948 h 1104616"/>
                  <a:gd name="connsiteX5" fmla="*/ 229466 w 355102"/>
                  <a:gd name="connsiteY5" fmla="*/ 377994 h 1104616"/>
                  <a:gd name="connsiteX6" fmla="*/ 252325 w 355102"/>
                  <a:gd name="connsiteY6" fmla="*/ 1014801 h 1104616"/>
                  <a:gd name="connsiteX7" fmla="*/ 171109 w 355102"/>
                  <a:gd name="connsiteY7" fmla="*/ 1104472 h 1104616"/>
                  <a:gd name="connsiteX8" fmla="*/ 76654 w 355102"/>
                  <a:gd name="connsiteY8" fmla="*/ 995734 h 1104616"/>
                  <a:gd name="connsiteX9" fmla="*/ 82540 w 355102"/>
                  <a:gd name="connsiteY9" fmla="*/ 380500 h 1104616"/>
                  <a:gd name="connsiteX10" fmla="*/ 41633 w 355102"/>
                  <a:gd name="connsiteY10" fmla="*/ 342083 h 1104616"/>
                  <a:gd name="connsiteX11" fmla="*/ 3076 w 355102"/>
                  <a:gd name="connsiteY11" fmla="*/ 236884 h 1104616"/>
                  <a:gd name="connsiteX12" fmla="*/ 17190 w 355102"/>
                  <a:gd name="connsiteY12" fmla="*/ 89683 h 1104616"/>
                  <a:gd name="connsiteX13" fmla="*/ 61133 w 355102"/>
                  <a:gd name="connsiteY13" fmla="*/ 79838 h 1104616"/>
                  <a:gd name="connsiteX14" fmla="*/ 83989 w 355102"/>
                  <a:gd name="connsiteY14" fmla="*/ 48590 h 1104616"/>
                  <a:gd name="connsiteX15" fmla="*/ 123520 w 355102"/>
                  <a:gd name="connsiteY15" fmla="*/ 57379 h 1104616"/>
                  <a:gd name="connsiteX16" fmla="*/ 148988 w 355102"/>
                  <a:gd name="connsiteY16" fmla="*/ 22851 h 1104616"/>
                  <a:gd name="connsiteX17" fmla="*/ 191324 w 355102"/>
                  <a:gd name="connsiteY17" fmla="*/ 36083 h 1104616"/>
                  <a:gd name="connsiteX18" fmla="*/ 221239 w 355102"/>
                  <a:gd name="connsiteY18" fmla="*/ 442 h 1104616"/>
                  <a:gd name="connsiteX0" fmla="*/ 221239 w 355102"/>
                  <a:gd name="connsiteY0" fmla="*/ 442 h 1104473"/>
                  <a:gd name="connsiteX1" fmla="*/ 260602 w 355102"/>
                  <a:gd name="connsiteY1" fmla="*/ 34977 h 1104473"/>
                  <a:gd name="connsiteX2" fmla="*/ 277429 w 355102"/>
                  <a:gd name="connsiteY2" fmla="*/ 112193 h 1104473"/>
                  <a:gd name="connsiteX3" fmla="*/ 346021 w 355102"/>
                  <a:gd name="connsiteY3" fmla="*/ 77800 h 1104473"/>
                  <a:gd name="connsiteX4" fmla="*/ 334579 w 355102"/>
                  <a:gd name="connsiteY4" fmla="*/ 211948 h 1104473"/>
                  <a:gd name="connsiteX5" fmla="*/ 229466 w 355102"/>
                  <a:gd name="connsiteY5" fmla="*/ 377994 h 1104473"/>
                  <a:gd name="connsiteX6" fmla="*/ 252325 w 355102"/>
                  <a:gd name="connsiteY6" fmla="*/ 1014801 h 1104473"/>
                  <a:gd name="connsiteX7" fmla="*/ 171109 w 355102"/>
                  <a:gd name="connsiteY7" fmla="*/ 1104472 h 1104473"/>
                  <a:gd name="connsiteX8" fmla="*/ 76654 w 355102"/>
                  <a:gd name="connsiteY8" fmla="*/ 995734 h 1104473"/>
                  <a:gd name="connsiteX9" fmla="*/ 82540 w 355102"/>
                  <a:gd name="connsiteY9" fmla="*/ 380500 h 1104473"/>
                  <a:gd name="connsiteX10" fmla="*/ 41633 w 355102"/>
                  <a:gd name="connsiteY10" fmla="*/ 342083 h 1104473"/>
                  <a:gd name="connsiteX11" fmla="*/ 3076 w 355102"/>
                  <a:gd name="connsiteY11" fmla="*/ 236884 h 1104473"/>
                  <a:gd name="connsiteX12" fmla="*/ 17190 w 355102"/>
                  <a:gd name="connsiteY12" fmla="*/ 89683 h 1104473"/>
                  <a:gd name="connsiteX13" fmla="*/ 61133 w 355102"/>
                  <a:gd name="connsiteY13" fmla="*/ 79838 h 1104473"/>
                  <a:gd name="connsiteX14" fmla="*/ 83989 w 355102"/>
                  <a:gd name="connsiteY14" fmla="*/ 48590 h 1104473"/>
                  <a:gd name="connsiteX15" fmla="*/ 123520 w 355102"/>
                  <a:gd name="connsiteY15" fmla="*/ 57379 h 1104473"/>
                  <a:gd name="connsiteX16" fmla="*/ 148988 w 355102"/>
                  <a:gd name="connsiteY16" fmla="*/ 22851 h 1104473"/>
                  <a:gd name="connsiteX17" fmla="*/ 191324 w 355102"/>
                  <a:gd name="connsiteY17" fmla="*/ 36083 h 1104473"/>
                  <a:gd name="connsiteX18" fmla="*/ 221239 w 355102"/>
                  <a:gd name="connsiteY18" fmla="*/ 442 h 1104473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5102" h="1104475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4005" y="161916"/>
                      <a:pt x="334579" y="211948"/>
                    </a:cubicBezTo>
                    <a:cubicBezTo>
                      <a:pt x="315153" y="261980"/>
                      <a:pt x="281739" y="324073"/>
                      <a:pt x="229466" y="377994"/>
                    </a:cubicBezTo>
                    <a:cubicBezTo>
                      <a:pt x="238741" y="601240"/>
                      <a:pt x="250467" y="956117"/>
                      <a:pt x="252325" y="999202"/>
                    </a:cubicBezTo>
                    <a:cubicBezTo>
                      <a:pt x="254183" y="1042287"/>
                      <a:pt x="226866" y="1105050"/>
                      <a:pt x="171109" y="1104472"/>
                    </a:cubicBezTo>
                    <a:cubicBezTo>
                      <a:pt x="115352" y="1103894"/>
                      <a:pt x="74865" y="1045333"/>
                      <a:pt x="76654" y="995734"/>
                    </a:cubicBezTo>
                    <a:cubicBezTo>
                      <a:pt x="78443" y="946135"/>
                      <a:pt x="81130" y="605799"/>
                      <a:pt x="82540" y="380500"/>
                    </a:cubicBez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5A5252F-5C7B-4CFB-832C-D823FB2B3929}"/>
              </a:ext>
            </a:extLst>
          </p:cNvPr>
          <p:cNvGrpSpPr/>
          <p:nvPr/>
        </p:nvGrpSpPr>
        <p:grpSpPr>
          <a:xfrm>
            <a:off x="4372488" y="1267878"/>
            <a:ext cx="1333792" cy="2267520"/>
            <a:chOff x="4372488" y="1267878"/>
            <a:chExt cx="1333792" cy="226752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606F1BC-0417-45FD-A3AD-2E57D3138197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2267520"/>
              <a:chOff x="4372488" y="1267878"/>
              <a:chExt cx="1184027" cy="2267520"/>
            </a:xfrm>
          </p:grpSpPr>
          <p:sp>
            <p:nvSpPr>
              <p:cNvPr id="39" name="円/楕円 637">
                <a:extLst>
                  <a:ext uri="{FF2B5EF4-FFF2-40B4-BE49-F238E27FC236}">
                    <a16:creationId xmlns:a16="http://schemas.microsoft.com/office/drawing/2014/main" id="{A42C449D-16BB-47E2-A30E-8D3F2DB41796}"/>
                  </a:ext>
                </a:extLst>
              </p:cNvPr>
              <p:cNvSpPr/>
              <p:nvPr/>
            </p:nvSpPr>
            <p:spPr>
              <a:xfrm>
                <a:off x="5293970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円/楕円 637">
                <a:extLst>
                  <a:ext uri="{FF2B5EF4-FFF2-40B4-BE49-F238E27FC236}">
                    <a16:creationId xmlns:a16="http://schemas.microsoft.com/office/drawing/2014/main" id="{8E045D58-6740-40B3-86A6-9A1A131856E6}"/>
                  </a:ext>
                </a:extLst>
              </p:cNvPr>
              <p:cNvSpPr/>
              <p:nvPr/>
            </p:nvSpPr>
            <p:spPr>
              <a:xfrm>
                <a:off x="4505194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100BEAE2-7D14-44AB-9E50-1A937D2BA290}"/>
                  </a:ext>
                </a:extLst>
              </p:cNvPr>
              <p:cNvSpPr/>
              <p:nvPr/>
            </p:nvSpPr>
            <p:spPr>
              <a:xfrm>
                <a:off x="4419052" y="2671749"/>
                <a:ext cx="115223" cy="863649"/>
              </a:xfrm>
              <a:custGeom>
                <a:avLst/>
                <a:gdLst>
                  <a:gd name="connsiteX0" fmla="*/ 115223 w 115223"/>
                  <a:gd name="connsiteY0" fmla="*/ 0 h 863649"/>
                  <a:gd name="connsiteX1" fmla="*/ 115223 w 115223"/>
                  <a:gd name="connsiteY1" fmla="*/ 863649 h 863649"/>
                  <a:gd name="connsiteX2" fmla="*/ 0 w 115223"/>
                  <a:gd name="connsiteY2" fmla="*/ 863649 h 863649"/>
                  <a:gd name="connsiteX3" fmla="*/ 0 w 115223"/>
                  <a:gd name="connsiteY3" fmla="*/ 270213 h 863649"/>
                  <a:gd name="connsiteX4" fmla="*/ 110214 w 115223"/>
                  <a:gd name="connsiteY4" fmla="*/ 4133 h 863649"/>
                  <a:gd name="connsiteX5" fmla="*/ 115223 w 115223"/>
                  <a:gd name="connsiteY5" fmla="*/ 0 h 863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223" h="863649">
                    <a:moveTo>
                      <a:pt x="115223" y="0"/>
                    </a:moveTo>
                    <a:lnTo>
                      <a:pt x="115223" y="863649"/>
                    </a:lnTo>
                    <a:lnTo>
                      <a:pt x="0" y="863649"/>
                    </a:lnTo>
                    <a:lnTo>
                      <a:pt x="0" y="270213"/>
                    </a:lnTo>
                    <a:cubicBezTo>
                      <a:pt x="0" y="166303"/>
                      <a:pt x="42118" y="72229"/>
                      <a:pt x="110214" y="4133"/>
                    </a:cubicBezTo>
                    <a:lnTo>
                      <a:pt x="115223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片側の 2 つの角を丸めた四角形 144">
                <a:extLst>
                  <a:ext uri="{FF2B5EF4-FFF2-40B4-BE49-F238E27FC236}">
                    <a16:creationId xmlns:a16="http://schemas.microsoft.com/office/drawing/2014/main" id="{23A0C51F-8CD3-4295-8959-2ACBFADB5CAF}"/>
                  </a:ext>
                </a:extLst>
              </p:cNvPr>
              <p:cNvSpPr/>
              <p:nvPr/>
            </p:nvSpPr>
            <p:spPr>
              <a:xfrm>
                <a:off x="4499480" y="2557224"/>
                <a:ext cx="933222" cy="978174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C2AEFCC6-5523-42DD-B6FE-5A1E7A7C4393}"/>
                  </a:ext>
                </a:extLst>
              </p:cNvPr>
              <p:cNvSpPr/>
              <p:nvPr/>
            </p:nvSpPr>
            <p:spPr>
              <a:xfrm>
                <a:off x="4742161" y="2327890"/>
                <a:ext cx="448249" cy="3648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D9E6A67C-CB57-4CEE-B0D6-57F1DD0B4FF3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74" name="円/楕円 899">
                  <a:extLst>
                    <a:ext uri="{FF2B5EF4-FFF2-40B4-BE49-F238E27FC236}">
                      <a16:creationId xmlns:a16="http://schemas.microsoft.com/office/drawing/2014/main" id="{F2E8D8A1-492B-4060-BE69-3817B0C3C13B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28B9030B-89AE-4DA9-9D78-68EEAC4BDB27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983CC2D4-3D07-440A-A51F-B44A51C67DA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4" name="円/楕円 914">
                      <a:extLst>
                        <a:ext uri="{FF2B5EF4-FFF2-40B4-BE49-F238E27FC236}">
                          <a16:creationId xmlns:a16="http://schemas.microsoft.com/office/drawing/2014/main" id="{C31F2015-4B51-4435-A25D-AACB214A3F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5" name="円/楕円 915">
                      <a:extLst>
                        <a:ext uri="{FF2B5EF4-FFF2-40B4-BE49-F238E27FC236}">
                          <a16:creationId xmlns:a16="http://schemas.microsoft.com/office/drawing/2014/main" id="{1BE40543-B625-449D-A2D8-A691EBD55D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E216BBFB-0BCE-44A9-8859-165E46D54C6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2" name="円/楕円 912">
                      <a:extLst>
                        <a:ext uri="{FF2B5EF4-FFF2-40B4-BE49-F238E27FC236}">
                          <a16:creationId xmlns:a16="http://schemas.microsoft.com/office/drawing/2014/main" id="{43228FC3-754A-4596-976B-CA5A99CA99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" name="円/楕円 913">
                      <a:extLst>
                        <a:ext uri="{FF2B5EF4-FFF2-40B4-BE49-F238E27FC236}">
                          <a16:creationId xmlns:a16="http://schemas.microsoft.com/office/drawing/2014/main" id="{4C25270C-48E9-4F47-AE0C-9935A79B5E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1" name="円/楕円 911">
                    <a:extLst>
                      <a:ext uri="{FF2B5EF4-FFF2-40B4-BE49-F238E27FC236}">
                        <a16:creationId xmlns:a16="http://schemas.microsoft.com/office/drawing/2014/main" id="{1717A41A-2622-4146-A469-BCBEC1DD4C9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6" name="円/楕円 27">
                  <a:extLst>
                    <a:ext uri="{FF2B5EF4-FFF2-40B4-BE49-F238E27FC236}">
                      <a16:creationId xmlns:a16="http://schemas.microsoft.com/office/drawing/2014/main" id="{C8BC5281-7369-41CC-9AF0-9CD5AD85F29F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" name="円/楕円 27">
                  <a:extLst>
                    <a:ext uri="{FF2B5EF4-FFF2-40B4-BE49-F238E27FC236}">
                      <a16:creationId xmlns:a16="http://schemas.microsoft.com/office/drawing/2014/main" id="{ADA0A0B5-959C-411C-A1EB-D90EB7D52593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" name="正方形/長方形 67">
                  <a:extLst>
                    <a:ext uri="{FF2B5EF4-FFF2-40B4-BE49-F238E27FC236}">
                      <a16:creationId xmlns:a16="http://schemas.microsoft.com/office/drawing/2014/main" id="{0CE3DC67-50B7-4DA4-B272-2A7851AE4A7A}"/>
                    </a:ext>
                  </a:extLst>
                </p:cNvPr>
                <p:cNvSpPr/>
                <p:nvPr/>
              </p:nvSpPr>
              <p:spPr>
                <a:xfrm>
                  <a:off x="4466202" y="5905515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F95AFEDC-A899-4BD4-A5FF-4DAB23A87A97}"/>
                  </a:ext>
                </a:extLst>
              </p:cNvPr>
              <p:cNvGrpSpPr/>
              <p:nvPr/>
            </p:nvGrpSpPr>
            <p:grpSpPr>
              <a:xfrm>
                <a:off x="4613905" y="1732873"/>
                <a:ext cx="187370" cy="244533"/>
                <a:chOff x="2165452" y="5688429"/>
                <a:chExt cx="126104" cy="167115"/>
              </a:xfrm>
            </p:grpSpPr>
            <p:sp>
              <p:nvSpPr>
                <p:cNvPr id="69" name="二等辺三角形 68">
                  <a:extLst>
                    <a:ext uri="{FF2B5EF4-FFF2-40B4-BE49-F238E27FC236}">
                      <a16:creationId xmlns:a16="http://schemas.microsoft.com/office/drawing/2014/main" id="{275AE7CF-714A-404E-8FB0-FB7D458CC064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CD562D7E-5284-478E-BC8F-B8557AABC6A2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71" name="円/楕円 333">
                    <a:extLst>
                      <a:ext uri="{FF2B5EF4-FFF2-40B4-BE49-F238E27FC236}">
                        <a16:creationId xmlns:a16="http://schemas.microsoft.com/office/drawing/2014/main" id="{DF512C91-1542-4AD5-B7B2-8B61690EE90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2" name="円/楕円 334">
                    <a:extLst>
                      <a:ext uri="{FF2B5EF4-FFF2-40B4-BE49-F238E27FC236}">
                        <a16:creationId xmlns:a16="http://schemas.microsoft.com/office/drawing/2014/main" id="{4C9A3838-B5AC-4175-80F5-1339F656B0C0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3" name="円/楕円 335">
                    <a:extLst>
                      <a:ext uri="{FF2B5EF4-FFF2-40B4-BE49-F238E27FC236}">
                        <a16:creationId xmlns:a16="http://schemas.microsoft.com/office/drawing/2014/main" id="{0487408E-8623-4BDD-B2CE-774455AEDD7F}"/>
                      </a:ext>
                    </a:extLst>
                  </p:cNvPr>
                  <p:cNvSpPr/>
                  <p:nvPr/>
                </p:nvSpPr>
                <p:spPr>
                  <a:xfrm>
                    <a:off x="2935465" y="3703716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B1AD2162-AA48-41E0-8CAC-2ECF8F022C2E}"/>
                  </a:ext>
                </a:extLst>
              </p:cNvPr>
              <p:cNvGrpSpPr/>
              <p:nvPr/>
            </p:nvGrpSpPr>
            <p:grpSpPr>
              <a:xfrm>
                <a:off x="5130636" y="1732873"/>
                <a:ext cx="187370" cy="244533"/>
                <a:chOff x="2165452" y="5688429"/>
                <a:chExt cx="126104" cy="167115"/>
              </a:xfrm>
            </p:grpSpPr>
            <p:sp>
              <p:nvSpPr>
                <p:cNvPr id="64" name="二等辺三角形 63">
                  <a:extLst>
                    <a:ext uri="{FF2B5EF4-FFF2-40B4-BE49-F238E27FC236}">
                      <a16:creationId xmlns:a16="http://schemas.microsoft.com/office/drawing/2014/main" id="{DCC70E31-87F1-4149-B6EB-68C2DA2C47CA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7FD1244F-70A0-4406-8C26-743C032CCD4E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66" name="円/楕円 333">
                    <a:extLst>
                      <a:ext uri="{FF2B5EF4-FFF2-40B4-BE49-F238E27FC236}">
                        <a16:creationId xmlns:a16="http://schemas.microsoft.com/office/drawing/2014/main" id="{30C4EF76-FE1F-4AE4-959D-40D6D87B7D63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" name="円/楕円 334">
                    <a:extLst>
                      <a:ext uri="{FF2B5EF4-FFF2-40B4-BE49-F238E27FC236}">
                        <a16:creationId xmlns:a16="http://schemas.microsoft.com/office/drawing/2014/main" id="{3CDD1F14-4455-417A-B852-E7356B6611D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" name="円/楕円 335">
                    <a:extLst>
                      <a:ext uri="{FF2B5EF4-FFF2-40B4-BE49-F238E27FC236}">
                        <a16:creationId xmlns:a16="http://schemas.microsoft.com/office/drawing/2014/main" id="{2A42F7D9-7262-4455-9CC5-468CD84849C6}"/>
                      </a:ext>
                    </a:extLst>
                  </p:cNvPr>
                  <p:cNvSpPr/>
                  <p:nvPr/>
                </p:nvSpPr>
                <p:spPr>
                  <a:xfrm>
                    <a:off x="2935465" y="3703716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297FAC28-4D2C-4AC7-8300-1ED2D60C5733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245" y="2558606"/>
                <a:chExt cx="796603" cy="838891"/>
              </a:xfrm>
            </p:grpSpPr>
            <p:sp>
              <p:nvSpPr>
                <p:cNvPr id="48" name="楕円 20">
                  <a:extLst>
                    <a:ext uri="{FF2B5EF4-FFF2-40B4-BE49-F238E27FC236}">
                      <a16:creationId xmlns:a16="http://schemas.microsoft.com/office/drawing/2014/main" id="{7FE37205-ADB7-437B-8BF5-6428BB0EAF71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C9ED7CA3-66D6-4C6B-8CC4-8C71A4508B51}"/>
                    </a:ext>
                  </a:extLst>
                </p:cNvPr>
                <p:cNvGrpSpPr/>
                <p:nvPr/>
              </p:nvGrpSpPr>
              <p:grpSpPr>
                <a:xfrm>
                  <a:off x="4566245" y="2558606"/>
                  <a:ext cx="796603" cy="838891"/>
                  <a:chOff x="4566137" y="2557224"/>
                  <a:chExt cx="796603" cy="838891"/>
                </a:xfrm>
              </p:grpSpPr>
              <p:sp>
                <p:nvSpPr>
                  <p:cNvPr id="50" name="二等辺三角形 49">
                    <a:extLst>
                      <a:ext uri="{FF2B5EF4-FFF2-40B4-BE49-F238E27FC236}">
                        <a16:creationId xmlns:a16="http://schemas.microsoft.com/office/drawing/2014/main" id="{4900252D-081A-4AC3-9EF7-C30C7DCA0A8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61265"/>
                    <a:ext cx="392622" cy="415472"/>
                  </a:xfrm>
                  <a:prstGeom prst="triangle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" name="楕円 20">
                    <a:extLst>
                      <a:ext uri="{FF2B5EF4-FFF2-40B4-BE49-F238E27FC236}">
                        <a16:creationId xmlns:a16="http://schemas.microsoft.com/office/drawing/2014/main" id="{A9FD22FC-4917-45F4-A4E1-949B7B54EECE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2" name="グループ化 51">
                    <a:extLst>
                      <a:ext uri="{FF2B5EF4-FFF2-40B4-BE49-F238E27FC236}">
                        <a16:creationId xmlns:a16="http://schemas.microsoft.com/office/drawing/2014/main" id="{651634E0-382C-4908-9DFF-D0AC0E894BF3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62" name="フリーフォーム: 図形 61">
                      <a:extLst>
                        <a:ext uri="{FF2B5EF4-FFF2-40B4-BE49-F238E27FC236}">
                          <a16:creationId xmlns:a16="http://schemas.microsoft.com/office/drawing/2014/main" id="{DE4C890B-0A6B-4BA7-82D1-2F2D406B52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" name="フリーフォーム: 図形 62">
                      <a:extLst>
                        <a:ext uri="{FF2B5EF4-FFF2-40B4-BE49-F238E27FC236}">
                          <a16:creationId xmlns:a16="http://schemas.microsoft.com/office/drawing/2014/main" id="{76FB01C1-2C22-49BF-A772-DAE365989E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3" name="グループ化 52">
                    <a:extLst>
                      <a:ext uri="{FF2B5EF4-FFF2-40B4-BE49-F238E27FC236}">
                        <a16:creationId xmlns:a16="http://schemas.microsoft.com/office/drawing/2014/main" id="{1F652C42-6976-4F6D-862A-3C28B4C2B1EB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60" name="フリーフォーム: 図形 59">
                      <a:extLst>
                        <a:ext uri="{FF2B5EF4-FFF2-40B4-BE49-F238E27FC236}">
                          <a16:creationId xmlns:a16="http://schemas.microsoft.com/office/drawing/2014/main" id="{525A58B2-7DB2-48E0-B480-CD106CCAB9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" name="フリーフォーム: 図形 60">
                      <a:extLst>
                        <a:ext uri="{FF2B5EF4-FFF2-40B4-BE49-F238E27FC236}">
                          <a16:creationId xmlns:a16="http://schemas.microsoft.com/office/drawing/2014/main" id="{EECF693C-A109-4F20-B508-D1776A63FD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4" name="楕円 20">
                    <a:extLst>
                      <a:ext uri="{FF2B5EF4-FFF2-40B4-BE49-F238E27FC236}">
                        <a16:creationId xmlns:a16="http://schemas.microsoft.com/office/drawing/2014/main" id="{F9BC9026-26B8-4E12-8C3F-696735C4DF72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楕円 20">
                    <a:extLst>
                      <a:ext uri="{FF2B5EF4-FFF2-40B4-BE49-F238E27FC236}">
                        <a16:creationId xmlns:a16="http://schemas.microsoft.com/office/drawing/2014/main" id="{9FAAD780-1662-4019-9B6F-2B7296AA959D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26616715-9C5C-41CC-B941-F02DD3A28C0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66137" y="2557224"/>
                    <a:ext cx="796603" cy="55416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419" h="578385">
                        <a:moveTo>
                          <a:pt x="629616" y="578385"/>
                        </a:moveTo>
                        <a:lnTo>
                          <a:pt x="574036" y="578385"/>
                        </a:lnTo>
                        <a:lnTo>
                          <a:pt x="409133" y="56263"/>
                        </a:lnTo>
                        <a:lnTo>
                          <a:pt x="244230" y="578385"/>
                        </a:lnTo>
                        <a:lnTo>
                          <a:pt x="211493" y="578385"/>
                        </a:lnTo>
                        <a:cubicBezTo>
                          <a:pt x="134741" y="578385"/>
                          <a:pt x="65255" y="547275"/>
                          <a:pt x="14958" y="496978"/>
                        </a:cubicBezTo>
                        <a:lnTo>
                          <a:pt x="0" y="478849"/>
                        </a:lnTo>
                        <a:lnTo>
                          <a:pt x="410674" y="0"/>
                        </a:lnTo>
                        <a:lnTo>
                          <a:pt x="831419" y="490593"/>
                        </a:lnTo>
                        <a:lnTo>
                          <a:pt x="826152" y="496978"/>
                        </a:lnTo>
                        <a:cubicBezTo>
                          <a:pt x="775854" y="547275"/>
                          <a:pt x="706368" y="578385"/>
                          <a:pt x="629616" y="578385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F45DA0DA-520D-49C4-B56D-287C20544E8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8196" y="2608872"/>
                    <a:ext cx="369733" cy="502516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5893" h="524479">
                        <a:moveTo>
                          <a:pt x="368324" y="524479"/>
                        </a:moveTo>
                        <a:lnTo>
                          <a:pt x="0" y="0"/>
                        </a:lnTo>
                        <a:lnTo>
                          <a:pt x="385893" y="510257"/>
                        </a:lnTo>
                        <a:lnTo>
                          <a:pt x="369292" y="523953"/>
                        </a:lnTo>
                        <a:lnTo>
                          <a:pt x="368324" y="5244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CAA5BBB0-9070-4424-8091-6A54B8D16F7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65295" y="2615827"/>
                    <a:ext cx="367533" cy="499496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3596" h="521327">
                        <a:moveTo>
                          <a:pt x="17573" y="521327"/>
                        </a:moveTo>
                        <a:lnTo>
                          <a:pt x="0" y="506828"/>
                        </a:lnTo>
                        <a:lnTo>
                          <a:pt x="381803" y="1980"/>
                        </a:lnTo>
                        <a:lnTo>
                          <a:pt x="383501" y="0"/>
                        </a:lnTo>
                        <a:lnTo>
                          <a:pt x="383596" y="125"/>
                        </a:lnTo>
                        <a:lnTo>
                          <a:pt x="17573" y="52132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" name="四角形: 角を丸くする 58">
                    <a:extLst>
                      <a:ext uri="{FF2B5EF4-FFF2-40B4-BE49-F238E27FC236}">
                        <a16:creationId xmlns:a16="http://schemas.microsoft.com/office/drawing/2014/main" id="{66DFC1F9-BAC8-4924-B041-9CFAA108A1AB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57C998F-C65E-4716-B468-F7F3EB883B23}"/>
                </a:ext>
              </a:extLst>
            </p:cNvPr>
            <p:cNvGrpSpPr/>
            <p:nvPr/>
          </p:nvGrpSpPr>
          <p:grpSpPr>
            <a:xfrm>
              <a:off x="4701651" y="2205356"/>
              <a:ext cx="896746" cy="1237382"/>
              <a:chOff x="1757880" y="2164339"/>
              <a:chExt cx="896746" cy="1237382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CED9F71E-357E-4DDE-A56F-D5F4FC0C3BB9}"/>
                  </a:ext>
                </a:extLst>
              </p:cNvPr>
              <p:cNvGrpSpPr/>
              <p:nvPr/>
            </p:nvGrpSpPr>
            <p:grpSpPr>
              <a:xfrm>
                <a:off x="1757880" y="2164339"/>
                <a:ext cx="562129" cy="174631"/>
                <a:chOff x="2169053" y="3345052"/>
                <a:chExt cx="3313050" cy="1087556"/>
              </a:xfrm>
            </p:grpSpPr>
            <p:sp>
              <p:nvSpPr>
                <p:cNvPr id="11" name="正方形/長方形 10">
                  <a:extLst>
                    <a:ext uri="{FF2B5EF4-FFF2-40B4-BE49-F238E27FC236}">
                      <a16:creationId xmlns:a16="http://schemas.microsoft.com/office/drawing/2014/main" id="{30B7CBBF-E148-4486-A00A-1608A1367566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A7D04C3B-984A-4A7A-9EE3-E95510C247AF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7" name="グループ化 16">
                    <a:extLst>
                      <a:ext uri="{FF2B5EF4-FFF2-40B4-BE49-F238E27FC236}">
                        <a16:creationId xmlns:a16="http://schemas.microsoft.com/office/drawing/2014/main" id="{73BBD92A-C205-4D53-A11C-C1A181BBC333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30" name="フリーフォーム: 図形 29">
                      <a:extLst>
                        <a:ext uri="{FF2B5EF4-FFF2-40B4-BE49-F238E27FC236}">
                          <a16:creationId xmlns:a16="http://schemas.microsoft.com/office/drawing/2014/main" id="{CB2597AF-E714-41FE-8AE4-308DFACD527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" name="フリーフォーム: 図形 30">
                      <a:extLst>
                        <a:ext uri="{FF2B5EF4-FFF2-40B4-BE49-F238E27FC236}">
                          <a16:creationId xmlns:a16="http://schemas.microsoft.com/office/drawing/2014/main" id="{7D4DE598-6B21-4C32-8713-80D92DDBF06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" name="フリーフォーム: 図形 31">
                      <a:extLst>
                        <a:ext uri="{FF2B5EF4-FFF2-40B4-BE49-F238E27FC236}">
                          <a16:creationId xmlns:a16="http://schemas.microsoft.com/office/drawing/2014/main" id="{04ED914C-9782-4973-BD65-F1A3DFDFE01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" name="フリーフォーム: 図形 32">
                      <a:extLst>
                        <a:ext uri="{FF2B5EF4-FFF2-40B4-BE49-F238E27FC236}">
                          <a16:creationId xmlns:a16="http://schemas.microsoft.com/office/drawing/2014/main" id="{624C20E5-FF09-47E4-B0F2-1B2AD39F261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4" name="フリーフォーム: 図形 33">
                      <a:extLst>
                        <a:ext uri="{FF2B5EF4-FFF2-40B4-BE49-F238E27FC236}">
                          <a16:creationId xmlns:a16="http://schemas.microsoft.com/office/drawing/2014/main" id="{4EE8CF4A-E892-4ABD-ABA8-53CB0BD4B30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5" name="フリーフォーム: 図形 34">
                      <a:extLst>
                        <a:ext uri="{FF2B5EF4-FFF2-40B4-BE49-F238E27FC236}">
                          <a16:creationId xmlns:a16="http://schemas.microsoft.com/office/drawing/2014/main" id="{1E087F64-8EB7-48B9-B6C8-233CE896B59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6" name="フリーフォーム: 図形 35">
                      <a:extLst>
                        <a:ext uri="{FF2B5EF4-FFF2-40B4-BE49-F238E27FC236}">
                          <a16:creationId xmlns:a16="http://schemas.microsoft.com/office/drawing/2014/main" id="{3E2F7900-A474-4486-AB8C-C26DD1BD2E5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7" name="フリーフォーム: 図形 36">
                      <a:extLst>
                        <a:ext uri="{FF2B5EF4-FFF2-40B4-BE49-F238E27FC236}">
                          <a16:creationId xmlns:a16="http://schemas.microsoft.com/office/drawing/2014/main" id="{AA17A2F7-71DE-4481-85E1-293D0A57EB5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" name="フリーフォーム: 図形 37">
                      <a:extLst>
                        <a:ext uri="{FF2B5EF4-FFF2-40B4-BE49-F238E27FC236}">
                          <a16:creationId xmlns:a16="http://schemas.microsoft.com/office/drawing/2014/main" id="{157257E5-004B-4039-A5C0-0319ED8AF8A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8" name="グループ化 17">
                    <a:extLst>
                      <a:ext uri="{FF2B5EF4-FFF2-40B4-BE49-F238E27FC236}">
                        <a16:creationId xmlns:a16="http://schemas.microsoft.com/office/drawing/2014/main" id="{E322164C-D876-44D6-B64E-4DA3FBF508D5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21" name="フリーフォーム: 図形 20">
                      <a:extLst>
                        <a:ext uri="{FF2B5EF4-FFF2-40B4-BE49-F238E27FC236}">
                          <a16:creationId xmlns:a16="http://schemas.microsoft.com/office/drawing/2014/main" id="{C2686D64-896C-4DAD-A925-7E297763B4A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2" name="フリーフォーム: 図形 21">
                      <a:extLst>
                        <a:ext uri="{FF2B5EF4-FFF2-40B4-BE49-F238E27FC236}">
                          <a16:creationId xmlns:a16="http://schemas.microsoft.com/office/drawing/2014/main" id="{73203849-7822-4752-90AC-A0AB7AA38A3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3" name="フリーフォーム: 図形 22">
                      <a:extLst>
                        <a:ext uri="{FF2B5EF4-FFF2-40B4-BE49-F238E27FC236}">
                          <a16:creationId xmlns:a16="http://schemas.microsoft.com/office/drawing/2014/main" id="{82DA64CA-786A-42E1-A7B8-28300DD5122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4" name="フリーフォーム: 図形 23">
                      <a:extLst>
                        <a:ext uri="{FF2B5EF4-FFF2-40B4-BE49-F238E27FC236}">
                          <a16:creationId xmlns:a16="http://schemas.microsoft.com/office/drawing/2014/main" id="{F857D0B7-1A80-4B41-B119-9799A4DD8A5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" name="フリーフォーム: 図形 24">
                      <a:extLst>
                        <a:ext uri="{FF2B5EF4-FFF2-40B4-BE49-F238E27FC236}">
                          <a16:creationId xmlns:a16="http://schemas.microsoft.com/office/drawing/2014/main" id="{F2B5D5A7-B28D-4F34-BFC1-406FB3A86E5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" name="フリーフォーム: 図形 25">
                      <a:extLst>
                        <a:ext uri="{FF2B5EF4-FFF2-40B4-BE49-F238E27FC236}">
                          <a16:creationId xmlns:a16="http://schemas.microsoft.com/office/drawing/2014/main" id="{299F623B-E262-42E2-AAB1-EA76E02EF42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7" name="フリーフォーム: 図形 26">
                      <a:extLst>
                        <a:ext uri="{FF2B5EF4-FFF2-40B4-BE49-F238E27FC236}">
                          <a16:creationId xmlns:a16="http://schemas.microsoft.com/office/drawing/2014/main" id="{6A695378-09FB-456D-A9EB-6378C864F5C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8" name="フリーフォーム: 図形 27">
                      <a:extLst>
                        <a:ext uri="{FF2B5EF4-FFF2-40B4-BE49-F238E27FC236}">
                          <a16:creationId xmlns:a16="http://schemas.microsoft.com/office/drawing/2014/main" id="{07F5E282-F345-4307-9CC6-E6A58D286B6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9" name="フリーフォーム: 図形 28">
                      <a:extLst>
                        <a:ext uri="{FF2B5EF4-FFF2-40B4-BE49-F238E27FC236}">
                          <a16:creationId xmlns:a16="http://schemas.microsoft.com/office/drawing/2014/main" id="{D9E74E3B-58E6-4E11-B61B-DA8D7583F2F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9" name="四角形: 上の 2 つの角を丸める 18">
                    <a:extLst>
                      <a:ext uri="{FF2B5EF4-FFF2-40B4-BE49-F238E27FC236}">
                        <a16:creationId xmlns:a16="http://schemas.microsoft.com/office/drawing/2014/main" id="{054F777B-1DEF-499F-9C18-0E29AF4AE96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四角形: 上の 2 つの角を丸める 19">
                    <a:extLst>
                      <a:ext uri="{FF2B5EF4-FFF2-40B4-BE49-F238E27FC236}">
                        <a16:creationId xmlns:a16="http://schemas.microsoft.com/office/drawing/2014/main" id="{960D5642-2D2F-4C40-AC9B-492BB9CA962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0500332B-9F42-461F-862F-962AEF2F4D93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7AC653A4-346A-4EB0-9663-8183F1CD43B3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6BF840D9-72C5-48F7-848A-ED9312730C55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D5DF4FC5-7263-4A29-9FB9-6E34FAB59C5E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415C33E-A73C-49C1-88B8-C40320213711}"/>
                  </a:ext>
                </a:extLst>
              </p:cNvPr>
              <p:cNvSpPr/>
              <p:nvPr/>
            </p:nvSpPr>
            <p:spPr>
              <a:xfrm rot="19800000">
                <a:off x="2325847" y="2234617"/>
                <a:ext cx="328779" cy="1167104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4428" h="1317661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1246" y="163649"/>
                      <a:pt x="334579" y="211948"/>
                    </a:cubicBezTo>
                    <a:cubicBezTo>
                      <a:pt x="317912" y="260247"/>
                      <a:pt x="298289" y="313674"/>
                      <a:pt x="246016" y="367595"/>
                    </a:cubicBezTo>
                    <a:lnTo>
                      <a:pt x="278805" y="1172526"/>
                    </a:lnTo>
                    <a:cubicBezTo>
                      <a:pt x="278805" y="1252683"/>
                      <a:pt x="226143" y="1317661"/>
                      <a:pt x="161180" y="1317661"/>
                    </a:cubicBezTo>
                    <a:lnTo>
                      <a:pt x="161181" y="1317660"/>
                    </a:lnTo>
                    <a:cubicBezTo>
                      <a:pt x="96218" y="1317660"/>
                      <a:pt x="43556" y="1252682"/>
                      <a:pt x="43556" y="1172525"/>
                    </a:cubicBezTo>
                    <a:lnTo>
                      <a:pt x="82540" y="380500"/>
                    </a:ln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EFE8B4F-8009-4B6E-BF2B-05DEA154FCB5}"/>
                </a:ext>
              </a:extLst>
            </p:cNvPr>
            <p:cNvGrpSpPr/>
            <p:nvPr/>
          </p:nvGrpSpPr>
          <p:grpSpPr>
            <a:xfrm rot="20338119">
              <a:off x="5241160" y="2630637"/>
              <a:ext cx="202005" cy="205454"/>
              <a:chOff x="5397765" y="2736091"/>
              <a:chExt cx="260438" cy="205454"/>
            </a:xfrm>
          </p:grpSpPr>
          <p:sp>
            <p:nvSpPr>
              <p:cNvPr id="7" name="片側の 2 つの角を丸めた四角形 92">
                <a:extLst>
                  <a:ext uri="{FF2B5EF4-FFF2-40B4-BE49-F238E27FC236}">
                    <a16:creationId xmlns:a16="http://schemas.microsoft.com/office/drawing/2014/main" id="{773CCC3F-1D81-4810-B3D7-5D53143856EC}"/>
                  </a:ext>
                </a:extLst>
              </p:cNvPr>
              <p:cNvSpPr/>
              <p:nvPr/>
            </p:nvSpPr>
            <p:spPr>
              <a:xfrm rot="10281136" flipH="1">
                <a:off x="5397765" y="2736091"/>
                <a:ext cx="260438" cy="205454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D2CEFCDD-1C4D-4E89-84DE-37F39BEDC83C}"/>
                  </a:ext>
                </a:extLst>
              </p:cNvPr>
              <p:cNvSpPr/>
              <p:nvPr/>
            </p:nvSpPr>
            <p:spPr>
              <a:xfrm rot="10281136" flipH="1">
                <a:off x="5398293" y="2772109"/>
                <a:ext cx="246243" cy="16352"/>
              </a:xfrm>
              <a:custGeom>
                <a:avLst/>
                <a:gdLst>
                  <a:gd name="connsiteX0" fmla="*/ 255758 w 260438"/>
                  <a:gd name="connsiteY0" fmla="*/ 28250 h 28250"/>
                  <a:gd name="connsiteX1" fmla="*/ 260438 w 260438"/>
                  <a:gd name="connsiteY1" fmla="*/ 16952 h 28250"/>
                  <a:gd name="connsiteX2" fmla="*/ 260438 w 260438"/>
                  <a:gd name="connsiteY2" fmla="*/ 0 h 28250"/>
                  <a:gd name="connsiteX3" fmla="*/ 0 w 260438"/>
                  <a:gd name="connsiteY3" fmla="*/ 0 h 28250"/>
                  <a:gd name="connsiteX4" fmla="*/ 0 w 260438"/>
                  <a:gd name="connsiteY4" fmla="*/ 16952 h 28250"/>
                  <a:gd name="connsiteX5" fmla="*/ 4680 w 260438"/>
                  <a:gd name="connsiteY5" fmla="*/ 28250 h 28250"/>
                  <a:gd name="connsiteX6" fmla="*/ 255758 w 260438"/>
                  <a:gd name="connsiteY6" fmla="*/ 28250 h 2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0438" h="28250">
                    <a:moveTo>
                      <a:pt x="255758" y="28250"/>
                    </a:moveTo>
                    <a:lnTo>
                      <a:pt x="260438" y="16952"/>
                    </a:lnTo>
                    <a:lnTo>
                      <a:pt x="260438" y="0"/>
                    </a:lnTo>
                    <a:lnTo>
                      <a:pt x="0" y="0"/>
                    </a:lnTo>
                    <a:lnTo>
                      <a:pt x="0" y="16952"/>
                    </a:lnTo>
                    <a:lnTo>
                      <a:pt x="4680" y="28250"/>
                    </a:lnTo>
                    <a:lnTo>
                      <a:pt x="255758" y="2825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0639DDC8-9292-499D-80B7-621C2C70E62A}"/>
                </a:ext>
              </a:extLst>
            </p:cNvPr>
            <p:cNvSpPr/>
            <p:nvPr/>
          </p:nvSpPr>
          <p:spPr>
            <a:xfrm rot="9000000">
              <a:off x="5377441" y="2677066"/>
              <a:ext cx="328839" cy="834242"/>
            </a:xfrm>
            <a:custGeom>
              <a:avLst/>
              <a:gdLst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93261 w 393261"/>
                <a:gd name="connsiteY7" fmla="*/ 885509 h 958385"/>
                <a:gd name="connsiteX8" fmla="*/ 348337 w 393261"/>
                <a:gd name="connsiteY8" fmla="*/ 885509 h 958385"/>
                <a:gd name="connsiteX9" fmla="*/ 348337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885509 h 958385"/>
                <a:gd name="connsiteX8" fmla="*/ 348337 w 393261"/>
                <a:gd name="connsiteY8" fmla="*/ 958385 h 958385"/>
                <a:gd name="connsiteX9" fmla="*/ 61979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958385 h 958385"/>
                <a:gd name="connsiteX8" fmla="*/ 61979 w 393261"/>
                <a:gd name="connsiteY8" fmla="*/ 958385 h 958385"/>
                <a:gd name="connsiteX0" fmla="*/ 61979 w 393261"/>
                <a:gd name="connsiteY0" fmla="*/ 958385 h 958385"/>
                <a:gd name="connsiteX1" fmla="*/ 0 w 393261"/>
                <a:gd name="connsiteY1" fmla="*/ 885509 h 958385"/>
                <a:gd name="connsiteX2" fmla="*/ 0 w 393261"/>
                <a:gd name="connsiteY2" fmla="*/ 193752 h 958385"/>
                <a:gd name="connsiteX3" fmla="*/ 193752 w 393261"/>
                <a:gd name="connsiteY3" fmla="*/ 0 h 958385"/>
                <a:gd name="connsiteX4" fmla="*/ 199509 w 393261"/>
                <a:gd name="connsiteY4" fmla="*/ 0 h 958385"/>
                <a:gd name="connsiteX5" fmla="*/ 393261 w 393261"/>
                <a:gd name="connsiteY5" fmla="*/ 193752 h 958385"/>
                <a:gd name="connsiteX6" fmla="*/ 348337 w 393261"/>
                <a:gd name="connsiteY6" fmla="*/ 958385 h 958385"/>
                <a:gd name="connsiteX7" fmla="*/ 61979 w 393261"/>
                <a:gd name="connsiteY7" fmla="*/ 958385 h 958385"/>
                <a:gd name="connsiteX0" fmla="*/ 61979 w 393261"/>
                <a:gd name="connsiteY0" fmla="*/ 958385 h 958385"/>
                <a:gd name="connsiteX1" fmla="*/ 0 w 393261"/>
                <a:gd name="connsiteY1" fmla="*/ 193752 h 958385"/>
                <a:gd name="connsiteX2" fmla="*/ 193752 w 393261"/>
                <a:gd name="connsiteY2" fmla="*/ 0 h 958385"/>
                <a:gd name="connsiteX3" fmla="*/ 199509 w 393261"/>
                <a:gd name="connsiteY3" fmla="*/ 0 h 958385"/>
                <a:gd name="connsiteX4" fmla="*/ 393261 w 393261"/>
                <a:gd name="connsiteY4" fmla="*/ 193752 h 958385"/>
                <a:gd name="connsiteX5" fmla="*/ 348337 w 393261"/>
                <a:gd name="connsiteY5" fmla="*/ 958385 h 958385"/>
                <a:gd name="connsiteX6" fmla="*/ 61979 w 393261"/>
                <a:gd name="connsiteY6" fmla="*/ 958385 h 958385"/>
                <a:gd name="connsiteX0" fmla="*/ 61979 w 393261"/>
                <a:gd name="connsiteY0" fmla="*/ 958385 h 969357"/>
                <a:gd name="connsiteX1" fmla="*/ 0 w 393261"/>
                <a:gd name="connsiteY1" fmla="*/ 193752 h 969357"/>
                <a:gd name="connsiteX2" fmla="*/ 193752 w 393261"/>
                <a:gd name="connsiteY2" fmla="*/ 0 h 969357"/>
                <a:gd name="connsiteX3" fmla="*/ 199509 w 393261"/>
                <a:gd name="connsiteY3" fmla="*/ 0 h 969357"/>
                <a:gd name="connsiteX4" fmla="*/ 393261 w 393261"/>
                <a:gd name="connsiteY4" fmla="*/ 193752 h 969357"/>
                <a:gd name="connsiteX5" fmla="*/ 348337 w 393261"/>
                <a:gd name="connsiteY5" fmla="*/ 958385 h 969357"/>
                <a:gd name="connsiteX6" fmla="*/ 61979 w 393261"/>
                <a:gd name="connsiteY6" fmla="*/ 958385 h 969357"/>
                <a:gd name="connsiteX0" fmla="*/ 61979 w 393261"/>
                <a:gd name="connsiteY0" fmla="*/ 958385 h 982530"/>
                <a:gd name="connsiteX1" fmla="*/ 0 w 393261"/>
                <a:gd name="connsiteY1" fmla="*/ 193752 h 982530"/>
                <a:gd name="connsiteX2" fmla="*/ 193752 w 393261"/>
                <a:gd name="connsiteY2" fmla="*/ 0 h 982530"/>
                <a:gd name="connsiteX3" fmla="*/ 199509 w 393261"/>
                <a:gd name="connsiteY3" fmla="*/ 0 h 982530"/>
                <a:gd name="connsiteX4" fmla="*/ 393261 w 393261"/>
                <a:gd name="connsiteY4" fmla="*/ 193752 h 982530"/>
                <a:gd name="connsiteX5" fmla="*/ 348337 w 393261"/>
                <a:gd name="connsiteY5" fmla="*/ 958385 h 982530"/>
                <a:gd name="connsiteX6" fmla="*/ 61979 w 393261"/>
                <a:gd name="connsiteY6" fmla="*/ 958385 h 982530"/>
                <a:gd name="connsiteX0" fmla="*/ 61979 w 393261"/>
                <a:gd name="connsiteY0" fmla="*/ 958385 h 1020107"/>
                <a:gd name="connsiteX1" fmla="*/ 0 w 393261"/>
                <a:gd name="connsiteY1" fmla="*/ 193752 h 1020107"/>
                <a:gd name="connsiteX2" fmla="*/ 193752 w 393261"/>
                <a:gd name="connsiteY2" fmla="*/ 0 h 1020107"/>
                <a:gd name="connsiteX3" fmla="*/ 199509 w 393261"/>
                <a:gd name="connsiteY3" fmla="*/ 0 h 1020107"/>
                <a:gd name="connsiteX4" fmla="*/ 393261 w 393261"/>
                <a:gd name="connsiteY4" fmla="*/ 193752 h 1020107"/>
                <a:gd name="connsiteX5" fmla="*/ 333158 w 393261"/>
                <a:gd name="connsiteY5" fmla="*/ 956222 h 1020107"/>
                <a:gd name="connsiteX6" fmla="*/ 61979 w 393261"/>
                <a:gd name="connsiteY6" fmla="*/ 958385 h 1020107"/>
                <a:gd name="connsiteX0" fmla="*/ 61979 w 393261"/>
                <a:gd name="connsiteY0" fmla="*/ 958385 h 1018921"/>
                <a:gd name="connsiteX1" fmla="*/ 0 w 393261"/>
                <a:gd name="connsiteY1" fmla="*/ 193752 h 1018921"/>
                <a:gd name="connsiteX2" fmla="*/ 193752 w 393261"/>
                <a:gd name="connsiteY2" fmla="*/ 0 h 1018921"/>
                <a:gd name="connsiteX3" fmla="*/ 199509 w 393261"/>
                <a:gd name="connsiteY3" fmla="*/ 0 h 1018921"/>
                <a:gd name="connsiteX4" fmla="*/ 393261 w 393261"/>
                <a:gd name="connsiteY4" fmla="*/ 193752 h 1018921"/>
                <a:gd name="connsiteX5" fmla="*/ 333158 w 393261"/>
                <a:gd name="connsiteY5" fmla="*/ 956222 h 1018921"/>
                <a:gd name="connsiteX6" fmla="*/ 61979 w 393261"/>
                <a:gd name="connsiteY6" fmla="*/ 958385 h 1018921"/>
                <a:gd name="connsiteX0" fmla="*/ 61979 w 393261"/>
                <a:gd name="connsiteY0" fmla="*/ 958385 h 1022284"/>
                <a:gd name="connsiteX1" fmla="*/ 0 w 393261"/>
                <a:gd name="connsiteY1" fmla="*/ 193752 h 1022284"/>
                <a:gd name="connsiteX2" fmla="*/ 193752 w 393261"/>
                <a:gd name="connsiteY2" fmla="*/ 0 h 1022284"/>
                <a:gd name="connsiteX3" fmla="*/ 199509 w 393261"/>
                <a:gd name="connsiteY3" fmla="*/ 0 h 1022284"/>
                <a:gd name="connsiteX4" fmla="*/ 393261 w 393261"/>
                <a:gd name="connsiteY4" fmla="*/ 193752 h 1022284"/>
                <a:gd name="connsiteX5" fmla="*/ 333158 w 393261"/>
                <a:gd name="connsiteY5" fmla="*/ 956222 h 1022284"/>
                <a:gd name="connsiteX6" fmla="*/ 61979 w 393261"/>
                <a:gd name="connsiteY6" fmla="*/ 958385 h 1022284"/>
                <a:gd name="connsiteX0" fmla="*/ 61979 w 393261"/>
                <a:gd name="connsiteY0" fmla="*/ 958385 h 986600"/>
                <a:gd name="connsiteX1" fmla="*/ 0 w 393261"/>
                <a:gd name="connsiteY1" fmla="*/ 193752 h 986600"/>
                <a:gd name="connsiteX2" fmla="*/ 193752 w 393261"/>
                <a:gd name="connsiteY2" fmla="*/ 0 h 986600"/>
                <a:gd name="connsiteX3" fmla="*/ 199509 w 393261"/>
                <a:gd name="connsiteY3" fmla="*/ 0 h 986600"/>
                <a:gd name="connsiteX4" fmla="*/ 393261 w 393261"/>
                <a:gd name="connsiteY4" fmla="*/ 193752 h 986600"/>
                <a:gd name="connsiteX5" fmla="*/ 333158 w 393261"/>
                <a:gd name="connsiteY5" fmla="*/ 956222 h 986600"/>
                <a:gd name="connsiteX6" fmla="*/ 61979 w 393261"/>
                <a:gd name="connsiteY6" fmla="*/ 958385 h 98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261" h="986600">
                  <a:moveTo>
                    <a:pt x="61979" y="958385"/>
                  </a:moveTo>
                  <a:cubicBezTo>
                    <a:pt x="20562" y="914154"/>
                    <a:pt x="20660" y="448630"/>
                    <a:pt x="0" y="193752"/>
                  </a:cubicBezTo>
                  <a:cubicBezTo>
                    <a:pt x="0" y="86746"/>
                    <a:pt x="86746" y="0"/>
                    <a:pt x="193752" y="0"/>
                  </a:cubicBezTo>
                  <a:lnTo>
                    <a:pt x="199509" y="0"/>
                  </a:lnTo>
                  <a:cubicBezTo>
                    <a:pt x="306515" y="0"/>
                    <a:pt x="393261" y="86746"/>
                    <a:pt x="393261" y="193752"/>
                  </a:cubicBezTo>
                  <a:cubicBezTo>
                    <a:pt x="378286" y="448630"/>
                    <a:pt x="359174" y="923080"/>
                    <a:pt x="333158" y="956222"/>
                  </a:cubicBezTo>
                  <a:cubicBezTo>
                    <a:pt x="307142" y="989364"/>
                    <a:pt x="103396" y="1002616"/>
                    <a:pt x="61979" y="958385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560214C9-CDA8-47A0-97D7-EC02D03CBFB7}"/>
              </a:ext>
            </a:extLst>
          </p:cNvPr>
          <p:cNvGrpSpPr/>
          <p:nvPr/>
        </p:nvGrpSpPr>
        <p:grpSpPr>
          <a:xfrm>
            <a:off x="7333711" y="1272209"/>
            <a:ext cx="1305868" cy="2263190"/>
            <a:chOff x="7333711" y="1272209"/>
            <a:chExt cx="1305868" cy="2263190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BB6B7F79-4056-4CAA-B399-64E552406549}"/>
                </a:ext>
              </a:extLst>
            </p:cNvPr>
            <p:cNvGrpSpPr/>
            <p:nvPr/>
          </p:nvGrpSpPr>
          <p:grpSpPr>
            <a:xfrm>
              <a:off x="7333711" y="1272209"/>
              <a:ext cx="1144796" cy="2263190"/>
              <a:chOff x="7333711" y="1272209"/>
              <a:chExt cx="1144796" cy="2263190"/>
            </a:xfrm>
          </p:grpSpPr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A7FC2CCA-5321-4CCB-91C9-B3EF810DFEE6}"/>
                  </a:ext>
                </a:extLst>
              </p:cNvPr>
              <p:cNvGrpSpPr/>
              <p:nvPr/>
            </p:nvGrpSpPr>
            <p:grpSpPr>
              <a:xfrm>
                <a:off x="7333711" y="1272209"/>
                <a:ext cx="1144796" cy="2263190"/>
                <a:chOff x="3893094" y="495108"/>
                <a:chExt cx="1144796" cy="2263190"/>
              </a:xfrm>
            </p:grpSpPr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E1EE546D-BD8A-4F60-BF98-D5FFB69C5217}"/>
                    </a:ext>
                  </a:extLst>
                </p:cNvPr>
                <p:cNvSpPr/>
                <p:nvPr/>
              </p:nvSpPr>
              <p:spPr>
                <a:xfrm>
                  <a:off x="3893094" y="1841389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片側の 2 つの角を丸めた四角形 144">
                  <a:extLst>
                    <a:ext uri="{FF2B5EF4-FFF2-40B4-BE49-F238E27FC236}">
                      <a16:creationId xmlns:a16="http://schemas.microsoft.com/office/drawing/2014/main" id="{19B97FB6-93ED-4A8F-8809-F003389AD587}"/>
                    </a:ext>
                  </a:extLst>
                </p:cNvPr>
                <p:cNvSpPr/>
                <p:nvPr/>
              </p:nvSpPr>
              <p:spPr>
                <a:xfrm>
                  <a:off x="3977037" y="1737372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B5326E02-39AB-4D31-A509-F9D1DC9A8317}"/>
                    </a:ext>
                  </a:extLst>
                </p:cNvPr>
                <p:cNvSpPr/>
                <p:nvPr/>
              </p:nvSpPr>
              <p:spPr>
                <a:xfrm>
                  <a:off x="4230325" y="1498015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" name="二等辺三角形 128">
                  <a:extLst>
                    <a:ext uri="{FF2B5EF4-FFF2-40B4-BE49-F238E27FC236}">
                      <a16:creationId xmlns:a16="http://schemas.microsoft.com/office/drawing/2014/main" id="{8A37DDE4-22A5-4DC9-8EE8-D49C6E5A12E3}"/>
                    </a:ext>
                  </a:extLst>
                </p:cNvPr>
                <p:cNvSpPr/>
                <p:nvPr/>
              </p:nvSpPr>
              <p:spPr>
                <a:xfrm rot="10800000">
                  <a:off x="4268116" y="1845960"/>
                  <a:ext cx="409782" cy="433630"/>
                </a:xfrm>
                <a:prstGeom prst="triangl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D7629F4C-07F8-4C93-9166-7F4F7F10180A}"/>
                    </a:ext>
                  </a:extLst>
                </p:cNvPr>
                <p:cNvGrpSpPr/>
                <p:nvPr/>
              </p:nvGrpSpPr>
              <p:grpSpPr>
                <a:xfrm>
                  <a:off x="3900908" y="495108"/>
                  <a:ext cx="1136982" cy="1243602"/>
                  <a:chOff x="4449879" y="2772559"/>
                  <a:chExt cx="834570" cy="912832"/>
                </a:xfrm>
              </p:grpSpPr>
              <p:sp>
                <p:nvSpPr>
                  <p:cNvPr id="141" name="円/楕円 708">
                    <a:extLst>
                      <a:ext uri="{FF2B5EF4-FFF2-40B4-BE49-F238E27FC236}">
                        <a16:creationId xmlns:a16="http://schemas.microsoft.com/office/drawing/2014/main" id="{06A725F5-A7DF-434D-947B-19F6A9AE723C}"/>
                      </a:ext>
                    </a:extLst>
                  </p:cNvPr>
                  <p:cNvSpPr/>
                  <p:nvPr/>
                </p:nvSpPr>
                <p:spPr>
                  <a:xfrm>
                    <a:off x="4469464" y="2772559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42" name="グループ化 141">
                    <a:extLst>
                      <a:ext uri="{FF2B5EF4-FFF2-40B4-BE49-F238E27FC236}">
                        <a16:creationId xmlns:a16="http://schemas.microsoft.com/office/drawing/2014/main" id="{A45D3EAA-12DD-436C-9196-87DBAFB9888A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79" y="2829728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48" name="グループ化 147">
                      <a:extLst>
                        <a:ext uri="{FF2B5EF4-FFF2-40B4-BE49-F238E27FC236}">
                          <a16:creationId xmlns:a16="http://schemas.microsoft.com/office/drawing/2014/main" id="{E60CF4DF-ED5D-4B0C-953C-B18BDC8E1F7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53" name="円/楕円 302">
                        <a:extLst>
                          <a:ext uri="{FF2B5EF4-FFF2-40B4-BE49-F238E27FC236}">
                            <a16:creationId xmlns:a16="http://schemas.microsoft.com/office/drawing/2014/main" id="{4F93D5A7-3A7F-4EC7-864D-C9B0D2BA64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4" name="円/楕円 303">
                        <a:extLst>
                          <a:ext uri="{FF2B5EF4-FFF2-40B4-BE49-F238E27FC236}">
                            <a16:creationId xmlns:a16="http://schemas.microsoft.com/office/drawing/2014/main" id="{F6A53B78-0961-4CDC-96AC-601554F57D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49" name="グループ化 148">
                      <a:extLst>
                        <a:ext uri="{FF2B5EF4-FFF2-40B4-BE49-F238E27FC236}">
                          <a16:creationId xmlns:a16="http://schemas.microsoft.com/office/drawing/2014/main" id="{88017DC5-6752-4A9B-A810-B391C9A74D86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51" name="円/楕円 300">
                        <a:extLst>
                          <a:ext uri="{FF2B5EF4-FFF2-40B4-BE49-F238E27FC236}">
                            <a16:creationId xmlns:a16="http://schemas.microsoft.com/office/drawing/2014/main" id="{14234BE2-6927-4323-A9F0-E86B127AC6C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2" name="円/楕円 301">
                        <a:extLst>
                          <a:ext uri="{FF2B5EF4-FFF2-40B4-BE49-F238E27FC236}">
                            <a16:creationId xmlns:a16="http://schemas.microsoft.com/office/drawing/2014/main" id="{88507D2E-78FA-4DC0-A1B3-74E0F5E8644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0" name="円/楕円 299">
                      <a:extLst>
                        <a:ext uri="{FF2B5EF4-FFF2-40B4-BE49-F238E27FC236}">
                          <a16:creationId xmlns:a16="http://schemas.microsoft.com/office/drawing/2014/main" id="{8994BA80-E7AD-4378-867F-8ABD6156FF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43" name="円/楕円 27">
                    <a:extLst>
                      <a:ext uri="{FF2B5EF4-FFF2-40B4-BE49-F238E27FC236}">
                        <a16:creationId xmlns:a16="http://schemas.microsoft.com/office/drawing/2014/main" id="{619B1905-3CAE-4FB0-8227-D7F9B6FBA8C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32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" name="円/楕円 27">
                    <a:extLst>
                      <a:ext uri="{FF2B5EF4-FFF2-40B4-BE49-F238E27FC236}">
                        <a16:creationId xmlns:a16="http://schemas.microsoft.com/office/drawing/2014/main" id="{478B3B24-0B62-4471-B57C-C024FACB393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996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" name="正方形/長方形 67">
                    <a:extLst>
                      <a:ext uri="{FF2B5EF4-FFF2-40B4-BE49-F238E27FC236}">
                        <a16:creationId xmlns:a16="http://schemas.microsoft.com/office/drawing/2014/main" id="{1740A17B-366D-4CCD-BF4D-79833FD902FA}"/>
                      </a:ext>
                    </a:extLst>
                  </p:cNvPr>
                  <p:cNvSpPr/>
                  <p:nvPr/>
                </p:nvSpPr>
                <p:spPr>
                  <a:xfrm>
                    <a:off x="4844104" y="3376977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6" name="月 145">
                    <a:extLst>
                      <a:ext uri="{FF2B5EF4-FFF2-40B4-BE49-F238E27FC236}">
                        <a16:creationId xmlns:a16="http://schemas.microsoft.com/office/drawing/2014/main" id="{F5330E95-38E5-44BC-9DD5-0287BD5A17C5}"/>
                      </a:ext>
                    </a:extLst>
                  </p:cNvPr>
                  <p:cNvSpPr/>
                  <p:nvPr/>
                </p:nvSpPr>
                <p:spPr>
                  <a:xfrm>
                    <a:off x="4509029" y="2909752"/>
                    <a:ext cx="63424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" name="月 146">
                    <a:extLst>
                      <a:ext uri="{FF2B5EF4-FFF2-40B4-BE49-F238E27FC236}">
                        <a16:creationId xmlns:a16="http://schemas.microsoft.com/office/drawing/2014/main" id="{819D215C-AA44-41F3-AF22-57867F07A6A1}"/>
                      </a:ext>
                    </a:extLst>
                  </p:cNvPr>
                  <p:cNvSpPr/>
                  <p:nvPr/>
                </p:nvSpPr>
                <p:spPr>
                  <a:xfrm flipH="1">
                    <a:off x="5169936" y="2909752"/>
                    <a:ext cx="56763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707B9737-30E0-4B1A-A271-ACDD0FA2904B}"/>
                    </a:ext>
                  </a:extLst>
                </p:cNvPr>
                <p:cNvSpPr/>
                <p:nvPr/>
              </p:nvSpPr>
              <p:spPr>
                <a:xfrm>
                  <a:off x="4044609" y="525640"/>
                  <a:ext cx="851646" cy="312616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040B9FF6-C024-4D6F-A9C9-6C17A4B92ED1}"/>
                    </a:ext>
                  </a:extLst>
                </p:cNvPr>
                <p:cNvGrpSpPr/>
                <p:nvPr/>
              </p:nvGrpSpPr>
              <p:grpSpPr>
                <a:xfrm>
                  <a:off x="4125428" y="975743"/>
                  <a:ext cx="695496" cy="267467"/>
                  <a:chOff x="3646838" y="4046352"/>
                  <a:chExt cx="695496" cy="267467"/>
                </a:xfrm>
              </p:grpSpPr>
              <p:grpSp>
                <p:nvGrpSpPr>
                  <p:cNvPr id="133" name="グループ化 132">
                    <a:extLst>
                      <a:ext uri="{FF2B5EF4-FFF2-40B4-BE49-F238E27FC236}">
                        <a16:creationId xmlns:a16="http://schemas.microsoft.com/office/drawing/2014/main" id="{8DBFF038-AA24-4BD1-9916-7D0F6CA80711}"/>
                      </a:ext>
                    </a:extLst>
                  </p:cNvPr>
                  <p:cNvGrpSpPr/>
                  <p:nvPr/>
                </p:nvGrpSpPr>
                <p:grpSpPr>
                  <a:xfrm>
                    <a:off x="3646838" y="4046352"/>
                    <a:ext cx="204959" cy="267467"/>
                    <a:chOff x="2896919" y="3691681"/>
                    <a:chExt cx="138000" cy="203092"/>
                  </a:xfrm>
                </p:grpSpPr>
                <p:sp>
                  <p:nvSpPr>
                    <p:cNvPr id="138" name="円/楕円 333">
                      <a:extLst>
                        <a:ext uri="{FF2B5EF4-FFF2-40B4-BE49-F238E27FC236}">
                          <a16:creationId xmlns:a16="http://schemas.microsoft.com/office/drawing/2014/main" id="{C6CF27DD-A851-4169-864C-14CEC7AD1F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9" name="円/楕円 334">
                      <a:extLst>
                        <a:ext uri="{FF2B5EF4-FFF2-40B4-BE49-F238E27FC236}">
                          <a16:creationId xmlns:a16="http://schemas.microsoft.com/office/drawing/2014/main" id="{782075F1-66AC-4E8B-8128-852D458E1E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0" name="円/楕円 335">
                      <a:extLst>
                        <a:ext uri="{FF2B5EF4-FFF2-40B4-BE49-F238E27FC236}">
                          <a16:creationId xmlns:a16="http://schemas.microsoft.com/office/drawing/2014/main" id="{4CD16745-09F6-4464-A4E5-9033769EFF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5588" y="3719057"/>
                      <a:ext cx="80235" cy="11048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4" name="グループ化 133">
                    <a:extLst>
                      <a:ext uri="{FF2B5EF4-FFF2-40B4-BE49-F238E27FC236}">
                        <a16:creationId xmlns:a16="http://schemas.microsoft.com/office/drawing/2014/main" id="{FFE7D823-63FF-4ADF-AE69-AAF3F460EC5B}"/>
                      </a:ext>
                    </a:extLst>
                  </p:cNvPr>
                  <p:cNvGrpSpPr/>
                  <p:nvPr/>
                </p:nvGrpSpPr>
                <p:grpSpPr>
                  <a:xfrm>
                    <a:off x="4137375" y="4046352"/>
                    <a:ext cx="204959" cy="267467"/>
                    <a:chOff x="2896919" y="3691681"/>
                    <a:chExt cx="138000" cy="203092"/>
                  </a:xfrm>
                </p:grpSpPr>
                <p:sp>
                  <p:nvSpPr>
                    <p:cNvPr id="135" name="円/楕円 333">
                      <a:extLst>
                        <a:ext uri="{FF2B5EF4-FFF2-40B4-BE49-F238E27FC236}">
                          <a16:creationId xmlns:a16="http://schemas.microsoft.com/office/drawing/2014/main" id="{51AAABD0-89CE-4E8C-990B-0C808F3C71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6" name="円/楕円 334">
                      <a:extLst>
                        <a:ext uri="{FF2B5EF4-FFF2-40B4-BE49-F238E27FC236}">
                          <a16:creationId xmlns:a16="http://schemas.microsoft.com/office/drawing/2014/main" id="{F98830BE-F833-4873-ABC7-89A776B2F8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7" name="円/楕円 335">
                      <a:extLst>
                        <a:ext uri="{FF2B5EF4-FFF2-40B4-BE49-F238E27FC236}">
                          <a16:creationId xmlns:a16="http://schemas.microsoft.com/office/drawing/2014/main" id="{83A746C5-72DE-4C01-8375-F77C2B3239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5588" y="3719057"/>
                      <a:ext cx="80235" cy="11048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AD824239-50F0-427E-BF4C-D72261DA99D7}"/>
                  </a:ext>
                </a:extLst>
              </p:cNvPr>
              <p:cNvSpPr/>
              <p:nvPr/>
            </p:nvSpPr>
            <p:spPr>
              <a:xfrm rot="10800000">
                <a:off x="7487224" y="2514473"/>
                <a:ext cx="831419" cy="578385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1419" h="578385">
                    <a:moveTo>
                      <a:pt x="629616" y="578385"/>
                    </a:moveTo>
                    <a:lnTo>
                      <a:pt x="574036" y="578385"/>
                    </a:lnTo>
                    <a:lnTo>
                      <a:pt x="409133" y="56263"/>
                    </a:lnTo>
                    <a:lnTo>
                      <a:pt x="244230" y="578385"/>
                    </a:lnTo>
                    <a:lnTo>
                      <a:pt x="211493" y="578385"/>
                    </a:lnTo>
                    <a:cubicBezTo>
                      <a:pt x="134741" y="578385"/>
                      <a:pt x="65255" y="547275"/>
                      <a:pt x="14958" y="496978"/>
                    </a:cubicBezTo>
                    <a:lnTo>
                      <a:pt x="0" y="478849"/>
                    </a:lnTo>
                    <a:lnTo>
                      <a:pt x="410674" y="0"/>
                    </a:lnTo>
                    <a:lnTo>
                      <a:pt x="831419" y="490593"/>
                    </a:lnTo>
                    <a:lnTo>
                      <a:pt x="826152" y="496978"/>
                    </a:lnTo>
                    <a:cubicBezTo>
                      <a:pt x="775854" y="547275"/>
                      <a:pt x="706368" y="578385"/>
                      <a:pt x="629616" y="57838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A3640481-14FF-4BDE-B022-4A7DDE418A9B}"/>
                  </a:ext>
                </a:extLst>
              </p:cNvPr>
              <p:cNvSpPr/>
              <p:nvPr/>
            </p:nvSpPr>
            <p:spPr>
              <a:xfrm rot="10800000">
                <a:off x="7520684" y="2568379"/>
                <a:ext cx="385893" cy="524479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893" h="524479">
                    <a:moveTo>
                      <a:pt x="368324" y="524479"/>
                    </a:moveTo>
                    <a:lnTo>
                      <a:pt x="0" y="0"/>
                    </a:lnTo>
                    <a:lnTo>
                      <a:pt x="385893" y="510257"/>
                    </a:lnTo>
                    <a:lnTo>
                      <a:pt x="369292" y="523953"/>
                    </a:lnTo>
                    <a:lnTo>
                      <a:pt x="368324" y="524479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FB1FF8EF-D16E-40EE-9AE5-C9A5C5C6BAD0}"/>
                </a:ext>
              </a:extLst>
            </p:cNvPr>
            <p:cNvGrpSpPr/>
            <p:nvPr/>
          </p:nvGrpSpPr>
          <p:grpSpPr>
            <a:xfrm>
              <a:off x="7634950" y="2201692"/>
              <a:ext cx="896746" cy="1237382"/>
              <a:chOff x="1757880" y="2164339"/>
              <a:chExt cx="896746" cy="1237382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3D6256A9-DA41-42A4-8FDF-45CB4B05A8D5}"/>
                  </a:ext>
                </a:extLst>
              </p:cNvPr>
              <p:cNvGrpSpPr/>
              <p:nvPr/>
            </p:nvGrpSpPr>
            <p:grpSpPr>
              <a:xfrm>
                <a:off x="1757880" y="2164339"/>
                <a:ext cx="562129" cy="174631"/>
                <a:chOff x="2169053" y="3345052"/>
                <a:chExt cx="3313050" cy="1087556"/>
              </a:xfrm>
            </p:grpSpPr>
            <p:sp>
              <p:nvSpPr>
                <p:cNvPr id="95" name="正方形/長方形 94">
                  <a:extLst>
                    <a:ext uri="{FF2B5EF4-FFF2-40B4-BE49-F238E27FC236}">
                      <a16:creationId xmlns:a16="http://schemas.microsoft.com/office/drawing/2014/main" id="{BEF8CBD6-10C5-42C0-889F-130B90F6E7D8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8727A8F4-62C1-4CE2-86D5-FDC606516BCC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01" name="グループ化 100">
                    <a:extLst>
                      <a:ext uri="{FF2B5EF4-FFF2-40B4-BE49-F238E27FC236}">
                        <a16:creationId xmlns:a16="http://schemas.microsoft.com/office/drawing/2014/main" id="{BD7F0173-024E-4258-B004-D1B030983752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114" name="フリーフォーム: 図形 113">
                      <a:extLst>
                        <a:ext uri="{FF2B5EF4-FFF2-40B4-BE49-F238E27FC236}">
                          <a16:creationId xmlns:a16="http://schemas.microsoft.com/office/drawing/2014/main" id="{18AA7F34-3D51-4E97-BA1B-A9CD43EEAA4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15" name="フリーフォーム: 図形 114">
                      <a:extLst>
                        <a:ext uri="{FF2B5EF4-FFF2-40B4-BE49-F238E27FC236}">
                          <a16:creationId xmlns:a16="http://schemas.microsoft.com/office/drawing/2014/main" id="{2B26E027-EFF1-46BC-AF36-7E8368886C6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16" name="フリーフォーム: 図形 115">
                      <a:extLst>
                        <a:ext uri="{FF2B5EF4-FFF2-40B4-BE49-F238E27FC236}">
                          <a16:creationId xmlns:a16="http://schemas.microsoft.com/office/drawing/2014/main" id="{89EE92F6-F164-4CBF-BC5E-B68A7E3587B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17" name="フリーフォーム: 図形 116">
                      <a:extLst>
                        <a:ext uri="{FF2B5EF4-FFF2-40B4-BE49-F238E27FC236}">
                          <a16:creationId xmlns:a16="http://schemas.microsoft.com/office/drawing/2014/main" id="{7D5537DF-8670-4F63-BDD8-0DA972C4715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18" name="フリーフォーム: 図形 117">
                      <a:extLst>
                        <a:ext uri="{FF2B5EF4-FFF2-40B4-BE49-F238E27FC236}">
                          <a16:creationId xmlns:a16="http://schemas.microsoft.com/office/drawing/2014/main" id="{30A6B72C-A418-496E-8065-9CC039F510C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19" name="フリーフォーム: 図形 118">
                      <a:extLst>
                        <a:ext uri="{FF2B5EF4-FFF2-40B4-BE49-F238E27FC236}">
                          <a16:creationId xmlns:a16="http://schemas.microsoft.com/office/drawing/2014/main" id="{CBDC7DBB-CB52-43B2-92B0-CEF70368788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20" name="フリーフォーム: 図形 119">
                      <a:extLst>
                        <a:ext uri="{FF2B5EF4-FFF2-40B4-BE49-F238E27FC236}">
                          <a16:creationId xmlns:a16="http://schemas.microsoft.com/office/drawing/2014/main" id="{E015BA52-347D-491C-B687-3B0352D234C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21" name="フリーフォーム: 図形 120">
                      <a:extLst>
                        <a:ext uri="{FF2B5EF4-FFF2-40B4-BE49-F238E27FC236}">
                          <a16:creationId xmlns:a16="http://schemas.microsoft.com/office/drawing/2014/main" id="{2FD89766-FCDA-4CE4-BFE6-23CDAD74DE5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22" name="フリーフォーム: 図形 121">
                      <a:extLst>
                        <a:ext uri="{FF2B5EF4-FFF2-40B4-BE49-F238E27FC236}">
                          <a16:creationId xmlns:a16="http://schemas.microsoft.com/office/drawing/2014/main" id="{41015B20-15E8-451F-A014-450EE245B69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02" name="グループ化 101">
                    <a:extLst>
                      <a:ext uri="{FF2B5EF4-FFF2-40B4-BE49-F238E27FC236}">
                        <a16:creationId xmlns:a16="http://schemas.microsoft.com/office/drawing/2014/main" id="{995090F4-5F3A-40AC-86E9-857BFE038472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105" name="フリーフォーム: 図形 104">
                      <a:extLst>
                        <a:ext uri="{FF2B5EF4-FFF2-40B4-BE49-F238E27FC236}">
                          <a16:creationId xmlns:a16="http://schemas.microsoft.com/office/drawing/2014/main" id="{3DEA77F6-789A-4895-9F8D-107E7EAE62E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06" name="フリーフォーム: 図形 105">
                      <a:extLst>
                        <a:ext uri="{FF2B5EF4-FFF2-40B4-BE49-F238E27FC236}">
                          <a16:creationId xmlns:a16="http://schemas.microsoft.com/office/drawing/2014/main" id="{66480934-36A9-46D3-8F5B-3E3F0E59045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07" name="フリーフォーム: 図形 106">
                      <a:extLst>
                        <a:ext uri="{FF2B5EF4-FFF2-40B4-BE49-F238E27FC236}">
                          <a16:creationId xmlns:a16="http://schemas.microsoft.com/office/drawing/2014/main" id="{521342BE-0E45-45FC-AC7C-5C3241BFFBC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08" name="フリーフォーム: 図形 107">
                      <a:extLst>
                        <a:ext uri="{FF2B5EF4-FFF2-40B4-BE49-F238E27FC236}">
                          <a16:creationId xmlns:a16="http://schemas.microsoft.com/office/drawing/2014/main" id="{F802DF39-4AF4-4ECE-9EE7-63A6B19A778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09" name="フリーフォーム: 図形 108">
                      <a:extLst>
                        <a:ext uri="{FF2B5EF4-FFF2-40B4-BE49-F238E27FC236}">
                          <a16:creationId xmlns:a16="http://schemas.microsoft.com/office/drawing/2014/main" id="{D35815D8-2DF9-4981-AAF2-8E8836D413D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10" name="フリーフォーム: 図形 109">
                      <a:extLst>
                        <a:ext uri="{FF2B5EF4-FFF2-40B4-BE49-F238E27FC236}">
                          <a16:creationId xmlns:a16="http://schemas.microsoft.com/office/drawing/2014/main" id="{92847E87-E2D2-4240-9DAB-61081165B35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11" name="フリーフォーム: 図形 110">
                      <a:extLst>
                        <a:ext uri="{FF2B5EF4-FFF2-40B4-BE49-F238E27FC236}">
                          <a16:creationId xmlns:a16="http://schemas.microsoft.com/office/drawing/2014/main" id="{5EA9C8AA-4CF6-4BC3-8609-1DB912CF751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12" name="フリーフォーム: 図形 111">
                      <a:extLst>
                        <a:ext uri="{FF2B5EF4-FFF2-40B4-BE49-F238E27FC236}">
                          <a16:creationId xmlns:a16="http://schemas.microsoft.com/office/drawing/2014/main" id="{FBC25B25-9A49-4D02-8B58-75E6142ADBB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13" name="フリーフォーム: 図形 112">
                      <a:extLst>
                        <a:ext uri="{FF2B5EF4-FFF2-40B4-BE49-F238E27FC236}">
                          <a16:creationId xmlns:a16="http://schemas.microsoft.com/office/drawing/2014/main" id="{313A9D75-B4B3-4249-80D8-E5A36189E8D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03" name="四角形: 上の 2 つの角を丸める 102">
                    <a:extLst>
                      <a:ext uri="{FF2B5EF4-FFF2-40B4-BE49-F238E27FC236}">
                        <a16:creationId xmlns:a16="http://schemas.microsoft.com/office/drawing/2014/main" id="{A35BEB24-1742-4920-9615-0DC82B971AB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四角形: 上の 2 つの角を丸める 103">
                    <a:extLst>
                      <a:ext uri="{FF2B5EF4-FFF2-40B4-BE49-F238E27FC236}">
                        <a16:creationId xmlns:a16="http://schemas.microsoft.com/office/drawing/2014/main" id="{E37346C8-84B8-4D24-859E-DE2994A7821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7" name="四角形: 角を丸くする 96">
                  <a:extLst>
                    <a:ext uri="{FF2B5EF4-FFF2-40B4-BE49-F238E27FC236}">
                      <a16:creationId xmlns:a16="http://schemas.microsoft.com/office/drawing/2014/main" id="{6B6D7A6A-B584-4E02-AA65-92EF4DAE3DF8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72078C41-7A33-4608-8283-31377F32E1CD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0E7093FF-DE3F-41C2-9F2E-19DBC63C9333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四角形: 角を丸くする 99">
                  <a:extLst>
                    <a:ext uri="{FF2B5EF4-FFF2-40B4-BE49-F238E27FC236}">
                      <a16:creationId xmlns:a16="http://schemas.microsoft.com/office/drawing/2014/main" id="{0EA954C2-5884-4A68-B455-F143B8F86CC9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B5B6B5A9-EB6A-4C03-9B3A-93BB4F38C13C}"/>
                  </a:ext>
                </a:extLst>
              </p:cNvPr>
              <p:cNvSpPr/>
              <p:nvPr/>
            </p:nvSpPr>
            <p:spPr>
              <a:xfrm rot="19800000">
                <a:off x="2325847" y="2234617"/>
                <a:ext cx="328779" cy="1167104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4428" h="1317661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1246" y="163649"/>
                      <a:pt x="334579" y="211948"/>
                    </a:cubicBezTo>
                    <a:cubicBezTo>
                      <a:pt x="317912" y="260247"/>
                      <a:pt x="298289" y="313674"/>
                      <a:pt x="246016" y="367595"/>
                    </a:cubicBezTo>
                    <a:lnTo>
                      <a:pt x="278805" y="1172526"/>
                    </a:lnTo>
                    <a:cubicBezTo>
                      <a:pt x="278805" y="1252683"/>
                      <a:pt x="226143" y="1317661"/>
                      <a:pt x="161180" y="1317661"/>
                    </a:cubicBezTo>
                    <a:lnTo>
                      <a:pt x="161181" y="1317660"/>
                    </a:lnTo>
                    <a:cubicBezTo>
                      <a:pt x="96218" y="1317660"/>
                      <a:pt x="43556" y="1252682"/>
                      <a:pt x="43556" y="1172525"/>
                    </a:cubicBezTo>
                    <a:lnTo>
                      <a:pt x="82540" y="380500"/>
                    </a:ln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89E2040E-FAFB-4CCC-9ABB-B775F9983865}"/>
                </a:ext>
              </a:extLst>
            </p:cNvPr>
            <p:cNvGrpSpPr/>
            <p:nvPr/>
          </p:nvGrpSpPr>
          <p:grpSpPr>
            <a:xfrm rot="20338119">
              <a:off x="8174459" y="2626973"/>
              <a:ext cx="202005" cy="205454"/>
              <a:chOff x="5397765" y="2736091"/>
              <a:chExt cx="260438" cy="205454"/>
            </a:xfrm>
          </p:grpSpPr>
          <p:sp>
            <p:nvSpPr>
              <p:cNvPr id="91" name="片側の 2 つの角を丸めた四角形 92">
                <a:extLst>
                  <a:ext uri="{FF2B5EF4-FFF2-40B4-BE49-F238E27FC236}">
                    <a16:creationId xmlns:a16="http://schemas.microsoft.com/office/drawing/2014/main" id="{CC6979FF-05AA-44F5-A685-599693A5D05C}"/>
                  </a:ext>
                </a:extLst>
              </p:cNvPr>
              <p:cNvSpPr/>
              <p:nvPr/>
            </p:nvSpPr>
            <p:spPr>
              <a:xfrm rot="10281136" flipH="1">
                <a:off x="5397765" y="2736091"/>
                <a:ext cx="260438" cy="205454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0922729A-AC27-42C2-8F38-5B506A76DD76}"/>
                  </a:ext>
                </a:extLst>
              </p:cNvPr>
              <p:cNvSpPr/>
              <p:nvPr/>
            </p:nvSpPr>
            <p:spPr>
              <a:xfrm rot="10281136" flipH="1">
                <a:off x="5398293" y="2772109"/>
                <a:ext cx="246243" cy="16352"/>
              </a:xfrm>
              <a:custGeom>
                <a:avLst/>
                <a:gdLst>
                  <a:gd name="connsiteX0" fmla="*/ 255758 w 260438"/>
                  <a:gd name="connsiteY0" fmla="*/ 28250 h 28250"/>
                  <a:gd name="connsiteX1" fmla="*/ 260438 w 260438"/>
                  <a:gd name="connsiteY1" fmla="*/ 16952 h 28250"/>
                  <a:gd name="connsiteX2" fmla="*/ 260438 w 260438"/>
                  <a:gd name="connsiteY2" fmla="*/ 0 h 28250"/>
                  <a:gd name="connsiteX3" fmla="*/ 0 w 260438"/>
                  <a:gd name="connsiteY3" fmla="*/ 0 h 28250"/>
                  <a:gd name="connsiteX4" fmla="*/ 0 w 260438"/>
                  <a:gd name="connsiteY4" fmla="*/ 16952 h 28250"/>
                  <a:gd name="connsiteX5" fmla="*/ 4680 w 260438"/>
                  <a:gd name="connsiteY5" fmla="*/ 28250 h 28250"/>
                  <a:gd name="connsiteX6" fmla="*/ 255758 w 260438"/>
                  <a:gd name="connsiteY6" fmla="*/ 28250 h 2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0438" h="28250">
                    <a:moveTo>
                      <a:pt x="255758" y="28250"/>
                    </a:moveTo>
                    <a:lnTo>
                      <a:pt x="260438" y="16952"/>
                    </a:lnTo>
                    <a:lnTo>
                      <a:pt x="260438" y="0"/>
                    </a:lnTo>
                    <a:lnTo>
                      <a:pt x="0" y="0"/>
                    </a:lnTo>
                    <a:lnTo>
                      <a:pt x="0" y="16952"/>
                    </a:lnTo>
                    <a:lnTo>
                      <a:pt x="4680" y="28250"/>
                    </a:lnTo>
                    <a:lnTo>
                      <a:pt x="255758" y="2825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591333F3-C500-4B27-A3DE-F41254DCDBF3}"/>
                </a:ext>
              </a:extLst>
            </p:cNvPr>
            <p:cNvSpPr/>
            <p:nvPr/>
          </p:nvSpPr>
          <p:spPr>
            <a:xfrm rot="9000000">
              <a:off x="8310740" y="2673402"/>
              <a:ext cx="328839" cy="834242"/>
            </a:xfrm>
            <a:custGeom>
              <a:avLst/>
              <a:gdLst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93261 w 393261"/>
                <a:gd name="connsiteY7" fmla="*/ 885509 h 958385"/>
                <a:gd name="connsiteX8" fmla="*/ 348337 w 393261"/>
                <a:gd name="connsiteY8" fmla="*/ 885509 h 958385"/>
                <a:gd name="connsiteX9" fmla="*/ 348337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885509 h 958385"/>
                <a:gd name="connsiteX8" fmla="*/ 348337 w 393261"/>
                <a:gd name="connsiteY8" fmla="*/ 958385 h 958385"/>
                <a:gd name="connsiteX9" fmla="*/ 61979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958385 h 958385"/>
                <a:gd name="connsiteX8" fmla="*/ 61979 w 393261"/>
                <a:gd name="connsiteY8" fmla="*/ 958385 h 958385"/>
                <a:gd name="connsiteX0" fmla="*/ 61979 w 393261"/>
                <a:gd name="connsiteY0" fmla="*/ 958385 h 958385"/>
                <a:gd name="connsiteX1" fmla="*/ 0 w 393261"/>
                <a:gd name="connsiteY1" fmla="*/ 885509 h 958385"/>
                <a:gd name="connsiteX2" fmla="*/ 0 w 393261"/>
                <a:gd name="connsiteY2" fmla="*/ 193752 h 958385"/>
                <a:gd name="connsiteX3" fmla="*/ 193752 w 393261"/>
                <a:gd name="connsiteY3" fmla="*/ 0 h 958385"/>
                <a:gd name="connsiteX4" fmla="*/ 199509 w 393261"/>
                <a:gd name="connsiteY4" fmla="*/ 0 h 958385"/>
                <a:gd name="connsiteX5" fmla="*/ 393261 w 393261"/>
                <a:gd name="connsiteY5" fmla="*/ 193752 h 958385"/>
                <a:gd name="connsiteX6" fmla="*/ 348337 w 393261"/>
                <a:gd name="connsiteY6" fmla="*/ 958385 h 958385"/>
                <a:gd name="connsiteX7" fmla="*/ 61979 w 393261"/>
                <a:gd name="connsiteY7" fmla="*/ 958385 h 958385"/>
                <a:gd name="connsiteX0" fmla="*/ 61979 w 393261"/>
                <a:gd name="connsiteY0" fmla="*/ 958385 h 958385"/>
                <a:gd name="connsiteX1" fmla="*/ 0 w 393261"/>
                <a:gd name="connsiteY1" fmla="*/ 193752 h 958385"/>
                <a:gd name="connsiteX2" fmla="*/ 193752 w 393261"/>
                <a:gd name="connsiteY2" fmla="*/ 0 h 958385"/>
                <a:gd name="connsiteX3" fmla="*/ 199509 w 393261"/>
                <a:gd name="connsiteY3" fmla="*/ 0 h 958385"/>
                <a:gd name="connsiteX4" fmla="*/ 393261 w 393261"/>
                <a:gd name="connsiteY4" fmla="*/ 193752 h 958385"/>
                <a:gd name="connsiteX5" fmla="*/ 348337 w 393261"/>
                <a:gd name="connsiteY5" fmla="*/ 958385 h 958385"/>
                <a:gd name="connsiteX6" fmla="*/ 61979 w 393261"/>
                <a:gd name="connsiteY6" fmla="*/ 958385 h 958385"/>
                <a:gd name="connsiteX0" fmla="*/ 61979 w 393261"/>
                <a:gd name="connsiteY0" fmla="*/ 958385 h 969357"/>
                <a:gd name="connsiteX1" fmla="*/ 0 w 393261"/>
                <a:gd name="connsiteY1" fmla="*/ 193752 h 969357"/>
                <a:gd name="connsiteX2" fmla="*/ 193752 w 393261"/>
                <a:gd name="connsiteY2" fmla="*/ 0 h 969357"/>
                <a:gd name="connsiteX3" fmla="*/ 199509 w 393261"/>
                <a:gd name="connsiteY3" fmla="*/ 0 h 969357"/>
                <a:gd name="connsiteX4" fmla="*/ 393261 w 393261"/>
                <a:gd name="connsiteY4" fmla="*/ 193752 h 969357"/>
                <a:gd name="connsiteX5" fmla="*/ 348337 w 393261"/>
                <a:gd name="connsiteY5" fmla="*/ 958385 h 969357"/>
                <a:gd name="connsiteX6" fmla="*/ 61979 w 393261"/>
                <a:gd name="connsiteY6" fmla="*/ 958385 h 969357"/>
                <a:gd name="connsiteX0" fmla="*/ 61979 w 393261"/>
                <a:gd name="connsiteY0" fmla="*/ 958385 h 982530"/>
                <a:gd name="connsiteX1" fmla="*/ 0 w 393261"/>
                <a:gd name="connsiteY1" fmla="*/ 193752 h 982530"/>
                <a:gd name="connsiteX2" fmla="*/ 193752 w 393261"/>
                <a:gd name="connsiteY2" fmla="*/ 0 h 982530"/>
                <a:gd name="connsiteX3" fmla="*/ 199509 w 393261"/>
                <a:gd name="connsiteY3" fmla="*/ 0 h 982530"/>
                <a:gd name="connsiteX4" fmla="*/ 393261 w 393261"/>
                <a:gd name="connsiteY4" fmla="*/ 193752 h 982530"/>
                <a:gd name="connsiteX5" fmla="*/ 348337 w 393261"/>
                <a:gd name="connsiteY5" fmla="*/ 958385 h 982530"/>
                <a:gd name="connsiteX6" fmla="*/ 61979 w 393261"/>
                <a:gd name="connsiteY6" fmla="*/ 958385 h 982530"/>
                <a:gd name="connsiteX0" fmla="*/ 61979 w 393261"/>
                <a:gd name="connsiteY0" fmla="*/ 958385 h 1020107"/>
                <a:gd name="connsiteX1" fmla="*/ 0 w 393261"/>
                <a:gd name="connsiteY1" fmla="*/ 193752 h 1020107"/>
                <a:gd name="connsiteX2" fmla="*/ 193752 w 393261"/>
                <a:gd name="connsiteY2" fmla="*/ 0 h 1020107"/>
                <a:gd name="connsiteX3" fmla="*/ 199509 w 393261"/>
                <a:gd name="connsiteY3" fmla="*/ 0 h 1020107"/>
                <a:gd name="connsiteX4" fmla="*/ 393261 w 393261"/>
                <a:gd name="connsiteY4" fmla="*/ 193752 h 1020107"/>
                <a:gd name="connsiteX5" fmla="*/ 333158 w 393261"/>
                <a:gd name="connsiteY5" fmla="*/ 956222 h 1020107"/>
                <a:gd name="connsiteX6" fmla="*/ 61979 w 393261"/>
                <a:gd name="connsiteY6" fmla="*/ 958385 h 1020107"/>
                <a:gd name="connsiteX0" fmla="*/ 61979 w 393261"/>
                <a:gd name="connsiteY0" fmla="*/ 958385 h 1018921"/>
                <a:gd name="connsiteX1" fmla="*/ 0 w 393261"/>
                <a:gd name="connsiteY1" fmla="*/ 193752 h 1018921"/>
                <a:gd name="connsiteX2" fmla="*/ 193752 w 393261"/>
                <a:gd name="connsiteY2" fmla="*/ 0 h 1018921"/>
                <a:gd name="connsiteX3" fmla="*/ 199509 w 393261"/>
                <a:gd name="connsiteY3" fmla="*/ 0 h 1018921"/>
                <a:gd name="connsiteX4" fmla="*/ 393261 w 393261"/>
                <a:gd name="connsiteY4" fmla="*/ 193752 h 1018921"/>
                <a:gd name="connsiteX5" fmla="*/ 333158 w 393261"/>
                <a:gd name="connsiteY5" fmla="*/ 956222 h 1018921"/>
                <a:gd name="connsiteX6" fmla="*/ 61979 w 393261"/>
                <a:gd name="connsiteY6" fmla="*/ 958385 h 1018921"/>
                <a:gd name="connsiteX0" fmla="*/ 61979 w 393261"/>
                <a:gd name="connsiteY0" fmla="*/ 958385 h 1022284"/>
                <a:gd name="connsiteX1" fmla="*/ 0 w 393261"/>
                <a:gd name="connsiteY1" fmla="*/ 193752 h 1022284"/>
                <a:gd name="connsiteX2" fmla="*/ 193752 w 393261"/>
                <a:gd name="connsiteY2" fmla="*/ 0 h 1022284"/>
                <a:gd name="connsiteX3" fmla="*/ 199509 w 393261"/>
                <a:gd name="connsiteY3" fmla="*/ 0 h 1022284"/>
                <a:gd name="connsiteX4" fmla="*/ 393261 w 393261"/>
                <a:gd name="connsiteY4" fmla="*/ 193752 h 1022284"/>
                <a:gd name="connsiteX5" fmla="*/ 333158 w 393261"/>
                <a:gd name="connsiteY5" fmla="*/ 956222 h 1022284"/>
                <a:gd name="connsiteX6" fmla="*/ 61979 w 393261"/>
                <a:gd name="connsiteY6" fmla="*/ 958385 h 1022284"/>
                <a:gd name="connsiteX0" fmla="*/ 61979 w 393261"/>
                <a:gd name="connsiteY0" fmla="*/ 958385 h 986600"/>
                <a:gd name="connsiteX1" fmla="*/ 0 w 393261"/>
                <a:gd name="connsiteY1" fmla="*/ 193752 h 986600"/>
                <a:gd name="connsiteX2" fmla="*/ 193752 w 393261"/>
                <a:gd name="connsiteY2" fmla="*/ 0 h 986600"/>
                <a:gd name="connsiteX3" fmla="*/ 199509 w 393261"/>
                <a:gd name="connsiteY3" fmla="*/ 0 h 986600"/>
                <a:gd name="connsiteX4" fmla="*/ 393261 w 393261"/>
                <a:gd name="connsiteY4" fmla="*/ 193752 h 986600"/>
                <a:gd name="connsiteX5" fmla="*/ 333158 w 393261"/>
                <a:gd name="connsiteY5" fmla="*/ 956222 h 986600"/>
                <a:gd name="connsiteX6" fmla="*/ 61979 w 393261"/>
                <a:gd name="connsiteY6" fmla="*/ 958385 h 98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261" h="986600">
                  <a:moveTo>
                    <a:pt x="61979" y="958385"/>
                  </a:moveTo>
                  <a:cubicBezTo>
                    <a:pt x="20562" y="914154"/>
                    <a:pt x="20660" y="448630"/>
                    <a:pt x="0" y="193752"/>
                  </a:cubicBezTo>
                  <a:cubicBezTo>
                    <a:pt x="0" y="86746"/>
                    <a:pt x="86746" y="0"/>
                    <a:pt x="193752" y="0"/>
                  </a:cubicBezTo>
                  <a:lnTo>
                    <a:pt x="199509" y="0"/>
                  </a:lnTo>
                  <a:cubicBezTo>
                    <a:pt x="306515" y="0"/>
                    <a:pt x="393261" y="86746"/>
                    <a:pt x="393261" y="193752"/>
                  </a:cubicBezTo>
                  <a:cubicBezTo>
                    <a:pt x="378286" y="448630"/>
                    <a:pt x="359174" y="923080"/>
                    <a:pt x="333158" y="956222"/>
                  </a:cubicBezTo>
                  <a:cubicBezTo>
                    <a:pt x="307142" y="989364"/>
                    <a:pt x="103396" y="1002616"/>
                    <a:pt x="61979" y="95838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228256EC-A6D0-456B-AEAB-B7DD1DEB7672}"/>
              </a:ext>
            </a:extLst>
          </p:cNvPr>
          <p:cNvGrpSpPr/>
          <p:nvPr/>
        </p:nvGrpSpPr>
        <p:grpSpPr>
          <a:xfrm>
            <a:off x="1374304" y="1140658"/>
            <a:ext cx="1371792" cy="2394741"/>
            <a:chOff x="1374304" y="1140658"/>
            <a:chExt cx="1371792" cy="2394741"/>
          </a:xfrm>
        </p:grpSpPr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EE22C1A3-D2E9-4A6F-8E73-FD9A69A719D0}"/>
                </a:ext>
              </a:extLst>
            </p:cNvPr>
            <p:cNvGrpSpPr/>
            <p:nvPr/>
          </p:nvGrpSpPr>
          <p:grpSpPr>
            <a:xfrm>
              <a:off x="1374304" y="1140658"/>
              <a:ext cx="1297181" cy="2394741"/>
              <a:chOff x="1374304" y="1140658"/>
              <a:chExt cx="1297181" cy="2394741"/>
            </a:xfrm>
          </p:grpSpPr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AE6A1DAA-3349-44DC-9B50-494E4FCBB0F8}"/>
                  </a:ext>
                </a:extLst>
              </p:cNvPr>
              <p:cNvSpPr/>
              <p:nvPr/>
            </p:nvSpPr>
            <p:spPr>
              <a:xfrm>
                <a:off x="1788975" y="2282020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AE823565-EFEB-413F-A845-0D4C97FAC7F9}"/>
                  </a:ext>
                </a:extLst>
              </p:cNvPr>
              <p:cNvSpPr/>
              <p:nvPr/>
            </p:nvSpPr>
            <p:spPr>
              <a:xfrm>
                <a:off x="1464819" y="2618490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99974DCA-FA50-43FC-8EDC-6DE527275764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213" name="円/楕円 373">
                  <a:extLst>
                    <a:ext uri="{FF2B5EF4-FFF2-40B4-BE49-F238E27FC236}">
                      <a16:creationId xmlns:a16="http://schemas.microsoft.com/office/drawing/2014/main" id="{BDAF2F29-F567-41DD-AAF6-1DAE2040CF8E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月 823">
                  <a:extLst>
                    <a:ext uri="{FF2B5EF4-FFF2-40B4-BE49-F238E27FC236}">
                      <a16:creationId xmlns:a16="http://schemas.microsoft.com/office/drawing/2014/main" id="{B0DA51BD-6489-4604-9EEA-3F76E581B947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月 823">
                  <a:extLst>
                    <a:ext uri="{FF2B5EF4-FFF2-40B4-BE49-F238E27FC236}">
                      <a16:creationId xmlns:a16="http://schemas.microsoft.com/office/drawing/2014/main" id="{0B6B2FA9-08A1-4056-A9A3-9F8E8956B70E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DDEE6ACF-AA04-4DE0-9289-BDBFA484F029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26" name="グループ化 225">
                    <a:extLst>
                      <a:ext uri="{FF2B5EF4-FFF2-40B4-BE49-F238E27FC236}">
                        <a16:creationId xmlns:a16="http://schemas.microsoft.com/office/drawing/2014/main" id="{748DF923-C51A-4001-BDF8-DB992472F35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31" name="円/楕円 407">
                      <a:extLst>
                        <a:ext uri="{FF2B5EF4-FFF2-40B4-BE49-F238E27FC236}">
                          <a16:creationId xmlns:a16="http://schemas.microsoft.com/office/drawing/2014/main" id="{E8BAD3E4-39F7-4153-BA6A-E5536A87E9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2" name="円/楕円 408">
                      <a:extLst>
                        <a:ext uri="{FF2B5EF4-FFF2-40B4-BE49-F238E27FC236}">
                          <a16:creationId xmlns:a16="http://schemas.microsoft.com/office/drawing/2014/main" id="{E030A89A-9F62-47FE-90B6-C3DAD1EC13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7" name="グループ化 226">
                    <a:extLst>
                      <a:ext uri="{FF2B5EF4-FFF2-40B4-BE49-F238E27FC236}">
                        <a16:creationId xmlns:a16="http://schemas.microsoft.com/office/drawing/2014/main" id="{F927628A-84D9-4576-AA51-09BF980F137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9" name="円/楕円 405">
                      <a:extLst>
                        <a:ext uri="{FF2B5EF4-FFF2-40B4-BE49-F238E27FC236}">
                          <a16:creationId xmlns:a16="http://schemas.microsoft.com/office/drawing/2014/main" id="{2C4C0339-0045-493F-8B1B-4F5C64D39F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0" name="円/楕円 406">
                      <a:extLst>
                        <a:ext uri="{FF2B5EF4-FFF2-40B4-BE49-F238E27FC236}">
                          <a16:creationId xmlns:a16="http://schemas.microsoft.com/office/drawing/2014/main" id="{53DBB391-A380-46F9-B6F9-387286699E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8" name="円/楕円 404">
                    <a:extLst>
                      <a:ext uri="{FF2B5EF4-FFF2-40B4-BE49-F238E27FC236}">
                        <a16:creationId xmlns:a16="http://schemas.microsoft.com/office/drawing/2014/main" id="{2F2997C8-D8BA-44A4-A32D-E39F8A0D3504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7" name="円/楕円 27">
                  <a:extLst>
                    <a:ext uri="{FF2B5EF4-FFF2-40B4-BE49-F238E27FC236}">
                      <a16:creationId xmlns:a16="http://schemas.microsoft.com/office/drawing/2014/main" id="{35A070FF-3BC5-4B7B-BC8B-9604EF70FBA3}"/>
                    </a:ext>
                  </a:extLst>
                </p:cNvPr>
                <p:cNvSpPr/>
                <p:nvPr/>
              </p:nvSpPr>
              <p:spPr>
                <a:xfrm rot="10800000">
                  <a:off x="448650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7">
                  <a:extLst>
                    <a:ext uri="{FF2B5EF4-FFF2-40B4-BE49-F238E27FC236}">
                      <a16:creationId xmlns:a16="http://schemas.microsoft.com/office/drawing/2014/main" id="{84D919EC-8C56-483E-992D-73DB6636F184}"/>
                    </a:ext>
                  </a:extLst>
                </p:cNvPr>
                <p:cNvSpPr/>
                <p:nvPr/>
              </p:nvSpPr>
              <p:spPr>
                <a:xfrm rot="10800000">
                  <a:off x="501737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正方形/長方形 67">
                  <a:extLst>
                    <a:ext uri="{FF2B5EF4-FFF2-40B4-BE49-F238E27FC236}">
                      <a16:creationId xmlns:a16="http://schemas.microsoft.com/office/drawing/2014/main" id="{B35F56B1-1D86-4929-821C-DAFA2C202C88}"/>
                    </a:ext>
                  </a:extLst>
                </p:cNvPr>
                <p:cNvSpPr/>
                <p:nvPr/>
              </p:nvSpPr>
              <p:spPr>
                <a:xfrm>
                  <a:off x="4882157" y="1872387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月 219">
                  <a:extLst>
                    <a:ext uri="{FF2B5EF4-FFF2-40B4-BE49-F238E27FC236}">
                      <a16:creationId xmlns:a16="http://schemas.microsoft.com/office/drawing/2014/main" id="{29BB8AF6-5068-4BFF-9B95-6540A1AE9655}"/>
                    </a:ext>
                  </a:extLst>
                </p:cNvPr>
                <p:cNvSpPr/>
                <p:nvPr/>
              </p:nvSpPr>
              <p:spPr>
                <a:xfrm rot="900000">
                  <a:off x="4361852" y="1113904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1" name="円/楕円 388">
                  <a:extLst>
                    <a:ext uri="{FF2B5EF4-FFF2-40B4-BE49-F238E27FC236}">
                      <a16:creationId xmlns:a16="http://schemas.microsoft.com/office/drawing/2014/main" id="{2877869C-86EF-43C0-9D67-41BDBDC88B8E}"/>
                    </a:ext>
                  </a:extLst>
                </p:cNvPr>
                <p:cNvSpPr/>
                <p:nvPr/>
              </p:nvSpPr>
              <p:spPr>
                <a:xfrm>
                  <a:off x="4577645" y="1668224"/>
                  <a:ext cx="158140" cy="457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" name="円/楕円 389">
                  <a:extLst>
                    <a:ext uri="{FF2B5EF4-FFF2-40B4-BE49-F238E27FC236}">
                      <a16:creationId xmlns:a16="http://schemas.microsoft.com/office/drawing/2014/main" id="{BACE5E13-0528-406C-BC78-992B7C50DB2E}"/>
                    </a:ext>
                  </a:extLst>
                </p:cNvPr>
                <p:cNvSpPr/>
                <p:nvPr/>
              </p:nvSpPr>
              <p:spPr>
                <a:xfrm>
                  <a:off x="5087654" y="1668224"/>
                  <a:ext cx="158140" cy="457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3" name="月 222">
                  <a:extLst>
                    <a:ext uri="{FF2B5EF4-FFF2-40B4-BE49-F238E27FC236}">
                      <a16:creationId xmlns:a16="http://schemas.microsoft.com/office/drawing/2014/main" id="{EACF1F52-A732-4985-8DA4-E8F7EE73DF48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月 223">
                  <a:extLst>
                    <a:ext uri="{FF2B5EF4-FFF2-40B4-BE49-F238E27FC236}">
                      <a16:creationId xmlns:a16="http://schemas.microsoft.com/office/drawing/2014/main" id="{9061EEB6-67A2-4F83-9C69-4C6178171F18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5" name="月 224">
                  <a:extLst>
                    <a:ext uri="{FF2B5EF4-FFF2-40B4-BE49-F238E27FC236}">
                      <a16:creationId xmlns:a16="http://schemas.microsoft.com/office/drawing/2014/main" id="{E2D65F33-F187-45BB-9456-80F02948A5FE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4" name="片側の 2 つの角を丸めた四角形 144">
                <a:extLst>
                  <a:ext uri="{FF2B5EF4-FFF2-40B4-BE49-F238E27FC236}">
                    <a16:creationId xmlns:a16="http://schemas.microsoft.com/office/drawing/2014/main" id="{BA0C24DC-3C5F-4707-A6E7-A6270B3A8A52}"/>
                  </a:ext>
                </a:extLst>
              </p:cNvPr>
              <p:cNvSpPr/>
              <p:nvPr/>
            </p:nvSpPr>
            <p:spPr>
              <a:xfrm>
                <a:off x="1540450" y="2514473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68C6C28E-6941-4E0A-BB07-A2AD4677A9E1}"/>
                  </a:ext>
                </a:extLst>
              </p:cNvPr>
              <p:cNvSpPr/>
              <p:nvPr/>
            </p:nvSpPr>
            <p:spPr>
              <a:xfrm>
                <a:off x="1980590" y="3354340"/>
                <a:ext cx="85725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二等辺三角形 195">
                <a:extLst>
                  <a:ext uri="{FF2B5EF4-FFF2-40B4-BE49-F238E27FC236}">
                    <a16:creationId xmlns:a16="http://schemas.microsoft.com/office/drawing/2014/main" id="{D8626F91-98EE-40F6-A4C7-0E6990D6331D}"/>
                  </a:ext>
                </a:extLst>
              </p:cNvPr>
              <p:cNvSpPr/>
              <p:nvPr/>
            </p:nvSpPr>
            <p:spPr>
              <a:xfrm rot="10800000">
                <a:off x="1820839" y="2514471"/>
                <a:ext cx="409782" cy="69611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D869B364-B2F3-48F8-99D4-BF558253238B}"/>
                  </a:ext>
                </a:extLst>
              </p:cNvPr>
              <p:cNvSpPr/>
              <p:nvPr/>
            </p:nvSpPr>
            <p:spPr>
              <a:xfrm>
                <a:off x="1704628" y="2514472"/>
                <a:ext cx="641144" cy="177183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4824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87674" y="124824"/>
                    </a:lnTo>
                    <a:lnTo>
                      <a:pt x="319796" y="13583"/>
                    </a:lnTo>
                    <a:lnTo>
                      <a:pt x="151917" y="124824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71766203-253B-43BE-A284-5D7578DE055E}"/>
                  </a:ext>
                </a:extLst>
              </p:cNvPr>
              <p:cNvSpPr/>
              <p:nvPr/>
            </p:nvSpPr>
            <p:spPr>
              <a:xfrm rot="10800000">
                <a:off x="1610708" y="2514473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6B1E5D9D-97C3-4D62-B542-E6019B724CE8}"/>
                  </a:ext>
                </a:extLst>
              </p:cNvPr>
              <p:cNvGrpSpPr/>
              <p:nvPr/>
            </p:nvGrpSpPr>
            <p:grpSpPr>
              <a:xfrm>
                <a:off x="1839481" y="2532981"/>
                <a:ext cx="366290" cy="289145"/>
                <a:chOff x="1540248" y="2990850"/>
                <a:chExt cx="419939" cy="331498"/>
              </a:xfrm>
            </p:grpSpPr>
            <p:grpSp>
              <p:nvGrpSpPr>
                <p:cNvPr id="200" name="グループ化 199">
                  <a:extLst>
                    <a:ext uri="{FF2B5EF4-FFF2-40B4-BE49-F238E27FC236}">
                      <a16:creationId xmlns:a16="http://schemas.microsoft.com/office/drawing/2014/main" id="{CB364067-5D68-4AF6-9334-9683D3DE5192}"/>
                    </a:ext>
                  </a:extLst>
                </p:cNvPr>
                <p:cNvGrpSpPr/>
                <p:nvPr/>
              </p:nvGrpSpPr>
              <p:grpSpPr>
                <a:xfrm rot="17534486">
                  <a:off x="1540566" y="3098314"/>
                  <a:ext cx="279419" cy="168288"/>
                  <a:chOff x="2147800" y="2981327"/>
                  <a:chExt cx="1443125" cy="881064"/>
                </a:xfrm>
              </p:grpSpPr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084E39E1-FC7E-469B-9083-A5861868664F}"/>
                      </a:ext>
                    </a:extLst>
                  </p:cNvPr>
                  <p:cNvSpPr/>
                  <p:nvPr/>
                </p:nvSpPr>
                <p:spPr>
                  <a:xfrm>
                    <a:off x="2147800" y="2981327"/>
                    <a:ext cx="1443125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" name="フリーフォーム: 図形 211">
                    <a:extLst>
                      <a:ext uri="{FF2B5EF4-FFF2-40B4-BE49-F238E27FC236}">
                        <a16:creationId xmlns:a16="http://schemas.microsoft.com/office/drawing/2014/main" id="{48ED3B86-938B-4914-B39E-CDCD8B1A5EC1}"/>
                      </a:ext>
                    </a:extLst>
                  </p:cNvPr>
                  <p:cNvSpPr/>
                  <p:nvPr/>
                </p:nvSpPr>
                <p:spPr>
                  <a:xfrm>
                    <a:off x="2412307" y="3148020"/>
                    <a:ext cx="1095548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1" name="グループ化 200">
                  <a:extLst>
                    <a:ext uri="{FF2B5EF4-FFF2-40B4-BE49-F238E27FC236}">
                      <a16:creationId xmlns:a16="http://schemas.microsoft.com/office/drawing/2014/main" id="{131EA2B0-F4D1-418D-B5A3-2AE0A905D1B5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F9697152-99E8-4F6C-B1D6-3A7606ED6824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D89E2386-8D4D-4371-817B-2E912790BBB8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2" name="グループ化 201">
                  <a:extLst>
                    <a:ext uri="{FF2B5EF4-FFF2-40B4-BE49-F238E27FC236}">
                      <a16:creationId xmlns:a16="http://schemas.microsoft.com/office/drawing/2014/main" id="{DD33411C-6FA6-47CD-A65D-11BF31329E93}"/>
                    </a:ext>
                  </a:extLst>
                </p:cNvPr>
                <p:cNvGrpSpPr/>
                <p:nvPr/>
              </p:nvGrpSpPr>
              <p:grpSpPr>
                <a:xfrm>
                  <a:off x="1540248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842F13D6-B48A-4392-8813-D275C64964A7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フリーフォーム: 図形 207">
                    <a:extLst>
                      <a:ext uri="{FF2B5EF4-FFF2-40B4-BE49-F238E27FC236}">
                        <a16:creationId xmlns:a16="http://schemas.microsoft.com/office/drawing/2014/main" id="{D3F2FD23-4078-4F1F-A9C8-08F1F8F624C2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3" name="グループ化 202">
                  <a:extLst>
                    <a:ext uri="{FF2B5EF4-FFF2-40B4-BE49-F238E27FC236}">
                      <a16:creationId xmlns:a16="http://schemas.microsoft.com/office/drawing/2014/main" id="{32939699-0804-4452-BA9B-C1D7779168AF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FEC47382-788D-4789-ACEC-DEF3E40FBBD2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CCCDE7B9-D933-4F09-AE37-590D358FAC17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4" name="四角形: 角を丸くする 203">
                  <a:extLst>
                    <a:ext uri="{FF2B5EF4-FFF2-40B4-BE49-F238E27FC236}">
                      <a16:creationId xmlns:a16="http://schemas.microsoft.com/office/drawing/2014/main" id="{6E6FE8C1-4E3A-49AF-8BFD-431F1243F5C1}"/>
                    </a:ext>
                  </a:extLst>
                </p:cNvPr>
                <p:cNvSpPr/>
                <p:nvPr/>
              </p:nvSpPr>
              <p:spPr>
                <a:xfrm>
                  <a:off x="1702401" y="3020273"/>
                  <a:ext cx="99137" cy="109729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68055AE3-BA4E-4842-8F8F-8DA1CA64AFB6}"/>
                </a:ext>
              </a:extLst>
            </p:cNvPr>
            <p:cNvGrpSpPr/>
            <p:nvPr/>
          </p:nvGrpSpPr>
          <p:grpSpPr>
            <a:xfrm>
              <a:off x="1747356" y="2138550"/>
              <a:ext cx="998740" cy="1307531"/>
              <a:chOff x="2772866" y="2186110"/>
              <a:chExt cx="998740" cy="1307531"/>
            </a:xfrm>
          </p:grpSpPr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7DAD1465-4D75-47CD-AD19-C6A142F4D5D8}"/>
                  </a:ext>
                </a:extLst>
              </p:cNvPr>
              <p:cNvGrpSpPr/>
              <p:nvPr/>
            </p:nvGrpSpPr>
            <p:grpSpPr>
              <a:xfrm>
                <a:off x="2772866" y="2186110"/>
                <a:ext cx="896746" cy="1237382"/>
                <a:chOff x="1757880" y="2164339"/>
                <a:chExt cx="896746" cy="1237382"/>
              </a:xfrm>
            </p:grpSpPr>
            <p:grpSp>
              <p:nvGrpSpPr>
                <p:cNvPr id="161" name="グループ化 160">
                  <a:extLst>
                    <a:ext uri="{FF2B5EF4-FFF2-40B4-BE49-F238E27FC236}">
                      <a16:creationId xmlns:a16="http://schemas.microsoft.com/office/drawing/2014/main" id="{6CADFF47-9EB1-44DD-96DD-A283FB1078F3}"/>
                    </a:ext>
                  </a:extLst>
                </p:cNvPr>
                <p:cNvGrpSpPr/>
                <p:nvPr/>
              </p:nvGrpSpPr>
              <p:grpSpPr>
                <a:xfrm>
                  <a:off x="1757880" y="2164339"/>
                  <a:ext cx="562129" cy="174631"/>
                  <a:chOff x="2169053" y="3345052"/>
                  <a:chExt cx="3313050" cy="1087556"/>
                </a:xfrm>
              </p:grpSpPr>
              <p:sp>
                <p:nvSpPr>
                  <p:cNvPr id="163" name="正方形/長方形 162">
                    <a:extLst>
                      <a:ext uri="{FF2B5EF4-FFF2-40B4-BE49-F238E27FC236}">
                        <a16:creationId xmlns:a16="http://schemas.microsoft.com/office/drawing/2014/main" id="{1CF78862-8557-4454-8ED1-975C4C7424B3}"/>
                      </a:ext>
                    </a:extLst>
                  </p:cNvPr>
                  <p:cNvSpPr/>
                  <p:nvPr/>
                </p:nvSpPr>
                <p:spPr>
                  <a:xfrm>
                    <a:off x="2292997" y="3433896"/>
                    <a:ext cx="3012427" cy="459694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64" name="グループ化 163">
                    <a:extLst>
                      <a:ext uri="{FF2B5EF4-FFF2-40B4-BE49-F238E27FC236}">
                        <a16:creationId xmlns:a16="http://schemas.microsoft.com/office/drawing/2014/main" id="{AF3DAB10-1FED-4F2E-A9E4-8F8870E95FF5}"/>
                      </a:ext>
                    </a:extLst>
                  </p:cNvPr>
                  <p:cNvGrpSpPr/>
                  <p:nvPr/>
                </p:nvGrpSpPr>
                <p:grpSpPr>
                  <a:xfrm>
                    <a:off x="2169053" y="3422654"/>
                    <a:ext cx="3275119" cy="479422"/>
                    <a:chOff x="344380" y="3242636"/>
                    <a:chExt cx="8494310" cy="1243423"/>
                  </a:xfrm>
                  <a:solidFill>
                    <a:schemeClr val="bg1">
                      <a:lumMod val="85000"/>
                    </a:schemeClr>
                  </a:solidFill>
                </p:grpSpPr>
                <p:grpSp>
                  <p:nvGrpSpPr>
                    <p:cNvPr id="169" name="グループ化 168">
                      <a:extLst>
                        <a:ext uri="{FF2B5EF4-FFF2-40B4-BE49-F238E27FC236}">
                          <a16:creationId xmlns:a16="http://schemas.microsoft.com/office/drawing/2014/main" id="{F36CA161-E7ED-4A57-B3D4-313F7477CA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18791" y="3271794"/>
                      <a:ext cx="3952500" cy="1192256"/>
                      <a:chOff x="646516" y="3532144"/>
                      <a:chExt cx="7950199" cy="1622139"/>
                    </a:xfrm>
                    <a:grpFill/>
                  </p:grpSpPr>
                  <p:sp>
                    <p:nvSpPr>
                      <p:cNvPr id="182" name="フリーフォーム: 図形 181">
                        <a:extLst>
                          <a:ext uri="{FF2B5EF4-FFF2-40B4-BE49-F238E27FC236}">
                            <a16:creationId xmlns:a16="http://schemas.microsoft.com/office/drawing/2014/main" id="{BCFBD9A9-CC72-406C-B352-47DC95BC47D8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1587837" y="3752826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3" name="フリーフォーム: 図形 182">
                        <a:extLst>
                          <a:ext uri="{FF2B5EF4-FFF2-40B4-BE49-F238E27FC236}">
                            <a16:creationId xmlns:a16="http://schemas.microsoft.com/office/drawing/2014/main" id="{10C460AC-2BFF-49BC-8E53-019D996D7AA1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2393070" y="3377852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4" name="フリーフォーム: 図形 183">
                        <a:extLst>
                          <a:ext uri="{FF2B5EF4-FFF2-40B4-BE49-F238E27FC236}">
                            <a16:creationId xmlns:a16="http://schemas.microsoft.com/office/drawing/2014/main" id="{DFBB0B3C-D393-4306-97DD-BF4BBED9CE8A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3183275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5" name="フリーフォーム: 図形 184">
                        <a:extLst>
                          <a:ext uri="{FF2B5EF4-FFF2-40B4-BE49-F238E27FC236}">
                            <a16:creationId xmlns:a16="http://schemas.microsoft.com/office/drawing/2014/main" id="{8D960606-59DE-4B80-A830-0108DD359BBB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3988508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6" name="フリーフォーム: 図形 185">
                        <a:extLst>
                          <a:ext uri="{FF2B5EF4-FFF2-40B4-BE49-F238E27FC236}">
                            <a16:creationId xmlns:a16="http://schemas.microsoft.com/office/drawing/2014/main" id="{3B80C787-0C02-4045-8E3C-3F01F2A13032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4794588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7" name="フリーフォーム: 図形 186">
                        <a:extLst>
                          <a:ext uri="{FF2B5EF4-FFF2-40B4-BE49-F238E27FC236}">
                            <a16:creationId xmlns:a16="http://schemas.microsoft.com/office/drawing/2014/main" id="{B546E64D-B413-4380-A3C1-BEA45A7274DC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5599821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8" name="フリーフォーム: 図形 187">
                        <a:extLst>
                          <a:ext uri="{FF2B5EF4-FFF2-40B4-BE49-F238E27FC236}">
                            <a16:creationId xmlns:a16="http://schemas.microsoft.com/office/drawing/2014/main" id="{935A449B-ED20-4D96-93F7-B61EDC1A605E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6390026" y="3752828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9" name="フリーフォーム: 図形 188">
                        <a:extLst>
                          <a:ext uri="{FF2B5EF4-FFF2-40B4-BE49-F238E27FC236}">
                            <a16:creationId xmlns:a16="http://schemas.microsoft.com/office/drawing/2014/main" id="{F0B47E1E-423C-4D1E-A9AD-BB652F15F7A6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7195259" y="3377854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90" name="フリーフォーム: 図形 189">
                        <a:extLst>
                          <a:ext uri="{FF2B5EF4-FFF2-40B4-BE49-F238E27FC236}">
                            <a16:creationId xmlns:a16="http://schemas.microsoft.com/office/drawing/2014/main" id="{713AB367-8D77-4314-93BD-ED9363D8599A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800808" y="3377854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170" name="グループ化 169">
                      <a:extLst>
                        <a:ext uri="{FF2B5EF4-FFF2-40B4-BE49-F238E27FC236}">
                          <a16:creationId xmlns:a16="http://schemas.microsoft.com/office/drawing/2014/main" id="{8C1BB515-F2B5-4AF3-9FBC-0E55D5F515C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98589" y="3271794"/>
                      <a:ext cx="3967345" cy="1192256"/>
                      <a:chOff x="1433545" y="3532144"/>
                      <a:chExt cx="7980058" cy="1622139"/>
                    </a:xfrm>
                    <a:grpFill/>
                  </p:grpSpPr>
                  <p:sp>
                    <p:nvSpPr>
                      <p:cNvPr id="173" name="フリーフォーム: 図形 172">
                        <a:extLst>
                          <a:ext uri="{FF2B5EF4-FFF2-40B4-BE49-F238E27FC236}">
                            <a16:creationId xmlns:a16="http://schemas.microsoft.com/office/drawing/2014/main" id="{D05AA474-4E45-42C2-82EF-687A7616CF49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1587837" y="3752826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74" name="フリーフォーム: 図形 173">
                        <a:extLst>
                          <a:ext uri="{FF2B5EF4-FFF2-40B4-BE49-F238E27FC236}">
                            <a16:creationId xmlns:a16="http://schemas.microsoft.com/office/drawing/2014/main" id="{8C4B7B76-345E-4FE7-8A49-38E97C2BCBC7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2393070" y="3377852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75" name="フリーフォーム: 図形 174">
                        <a:extLst>
                          <a:ext uri="{FF2B5EF4-FFF2-40B4-BE49-F238E27FC236}">
                            <a16:creationId xmlns:a16="http://schemas.microsoft.com/office/drawing/2014/main" id="{8F0C6C02-CE39-4B0E-86CC-FA6B73C1EFEB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3183275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76" name="フリーフォーム: 図形 175">
                        <a:extLst>
                          <a:ext uri="{FF2B5EF4-FFF2-40B4-BE49-F238E27FC236}">
                            <a16:creationId xmlns:a16="http://schemas.microsoft.com/office/drawing/2014/main" id="{424CC4DE-D2FC-46FC-817C-766C8D91D3CF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3988508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77" name="フリーフォーム: 図形 176">
                        <a:extLst>
                          <a:ext uri="{FF2B5EF4-FFF2-40B4-BE49-F238E27FC236}">
                            <a16:creationId xmlns:a16="http://schemas.microsoft.com/office/drawing/2014/main" id="{B48195AF-6757-4AAF-9788-0DA8411C89FF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4794588" y="3752827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78" name="フリーフォーム: 図形 177">
                        <a:extLst>
                          <a:ext uri="{FF2B5EF4-FFF2-40B4-BE49-F238E27FC236}">
                            <a16:creationId xmlns:a16="http://schemas.microsoft.com/office/drawing/2014/main" id="{D6C76300-D1E4-49F0-968B-2C9FB12EFF5A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5599821" y="3377853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79" name="フリーフォーム: 図形 178">
                        <a:extLst>
                          <a:ext uri="{FF2B5EF4-FFF2-40B4-BE49-F238E27FC236}">
                            <a16:creationId xmlns:a16="http://schemas.microsoft.com/office/drawing/2014/main" id="{EF62DBCC-1AB7-4154-870D-AFD32D53A49E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6390026" y="3752828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0" name="フリーフォーム: 図形 179">
                        <a:extLst>
                          <a:ext uri="{FF2B5EF4-FFF2-40B4-BE49-F238E27FC236}">
                            <a16:creationId xmlns:a16="http://schemas.microsoft.com/office/drawing/2014/main" id="{17D6F35E-0744-4EEA-B936-5AA00611F778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7195259" y="3377854"/>
                        <a:ext cx="1247163" cy="1555748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81" name="フリーフォーム: 図形 180">
                        <a:extLst>
                          <a:ext uri="{FF2B5EF4-FFF2-40B4-BE49-F238E27FC236}">
                            <a16:creationId xmlns:a16="http://schemas.microsoft.com/office/drawing/2014/main" id="{F304A92F-A171-4611-915C-8FEE1B927188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8012148" y="3752827"/>
                        <a:ext cx="1247162" cy="1555749"/>
                      </a:xfrm>
                      <a:custGeom>
                        <a:avLst/>
                        <a:gdLst>
                          <a:gd name="connsiteX0" fmla="*/ 0 w 1247163"/>
                          <a:gd name="connsiteY0" fmla="*/ 777874 h 1555748"/>
                          <a:gd name="connsiteX1" fmla="*/ 20940 w 1247163"/>
                          <a:gd name="connsiteY1" fmla="*/ 657674 h 1555748"/>
                          <a:gd name="connsiteX2" fmla="*/ 223144 w 1247163"/>
                          <a:gd name="connsiteY2" fmla="*/ 176884 h 1555748"/>
                          <a:gd name="connsiteX3" fmla="*/ 324249 w 1247163"/>
                          <a:gd name="connsiteY3" fmla="*/ 176884 h 1555748"/>
                          <a:gd name="connsiteX4" fmla="*/ 518274 w 1247163"/>
                          <a:gd name="connsiteY4" fmla="*/ 638225 h 1555748"/>
                          <a:gd name="connsiteX5" fmla="*/ 518510 w 1247163"/>
                          <a:gd name="connsiteY5" fmla="*/ 638141 h 1555748"/>
                          <a:gd name="connsiteX6" fmla="*/ 605080 w 1247163"/>
                          <a:gd name="connsiteY6" fmla="*/ 698676 h 1555748"/>
                          <a:gd name="connsiteX7" fmla="*/ 690609 w 1247163"/>
                          <a:gd name="connsiteY7" fmla="*/ 636679 h 1555748"/>
                          <a:gd name="connsiteX8" fmla="*/ 691680 w 1247163"/>
                          <a:gd name="connsiteY8" fmla="*/ 637040 h 1555748"/>
                          <a:gd name="connsiteX9" fmla="*/ 925846 w 1247163"/>
                          <a:gd name="connsiteY9" fmla="*/ 85020 h 1555748"/>
                          <a:gd name="connsiteX10" fmla="*/ 1010866 w 1247163"/>
                          <a:gd name="connsiteY10" fmla="*/ 0 h 1555748"/>
                          <a:gd name="connsiteX11" fmla="*/ 1247163 w 1247163"/>
                          <a:gd name="connsiteY11" fmla="*/ 0 h 1555748"/>
                          <a:gd name="connsiteX12" fmla="*/ 1247163 w 1247163"/>
                          <a:gd name="connsiteY12" fmla="*/ 1555748 h 1555748"/>
                          <a:gd name="connsiteX13" fmla="*/ 1010866 w 1247163"/>
                          <a:gd name="connsiteY13" fmla="*/ 1555748 h 1555748"/>
                          <a:gd name="connsiteX14" fmla="*/ 925846 w 1247163"/>
                          <a:gd name="connsiteY14" fmla="*/ 1470728 h 1555748"/>
                          <a:gd name="connsiteX15" fmla="*/ 691680 w 1247163"/>
                          <a:gd name="connsiteY15" fmla="*/ 918707 h 1555748"/>
                          <a:gd name="connsiteX16" fmla="*/ 690609 w 1247163"/>
                          <a:gd name="connsiteY16" fmla="*/ 919068 h 1555748"/>
                          <a:gd name="connsiteX17" fmla="*/ 605080 w 1247163"/>
                          <a:gd name="connsiteY17" fmla="*/ 857071 h 1555748"/>
                          <a:gd name="connsiteX18" fmla="*/ 518510 w 1247163"/>
                          <a:gd name="connsiteY18" fmla="*/ 917606 h 1555748"/>
                          <a:gd name="connsiteX19" fmla="*/ 518274 w 1247163"/>
                          <a:gd name="connsiteY19" fmla="*/ 917522 h 1555748"/>
                          <a:gd name="connsiteX20" fmla="*/ 324249 w 1247163"/>
                          <a:gd name="connsiteY20" fmla="*/ 1378863 h 1555748"/>
                          <a:gd name="connsiteX21" fmla="*/ 223144 w 1247163"/>
                          <a:gd name="connsiteY21" fmla="*/ 1378863 h 1555748"/>
                          <a:gd name="connsiteX22" fmla="*/ 20940 w 1247163"/>
                          <a:gd name="connsiteY22" fmla="*/ 898074 h 1555748"/>
                          <a:gd name="connsiteX23" fmla="*/ 0 w 1247163"/>
                          <a:gd name="connsiteY23" fmla="*/ 777874 h 1555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247163" h="1555748">
                            <a:moveTo>
                              <a:pt x="0" y="777874"/>
                            </a:moveTo>
                            <a:cubicBezTo>
                              <a:pt x="0" y="734370"/>
                              <a:pt x="6980" y="690866"/>
                              <a:pt x="20940" y="657674"/>
                            </a:cubicBezTo>
                            <a:lnTo>
                              <a:pt x="223144" y="176884"/>
                            </a:lnTo>
                            <a:cubicBezTo>
                              <a:pt x="251063" y="110499"/>
                              <a:pt x="296330" y="110499"/>
                              <a:pt x="324249" y="176884"/>
                            </a:cubicBezTo>
                            <a:lnTo>
                              <a:pt x="518274" y="638225"/>
                            </a:lnTo>
                            <a:lnTo>
                              <a:pt x="518510" y="638141"/>
                            </a:lnTo>
                            <a:cubicBezTo>
                              <a:pt x="531519" y="674704"/>
                              <a:pt x="566272" y="699006"/>
                              <a:pt x="605080" y="698676"/>
                            </a:cubicBezTo>
                            <a:cubicBezTo>
                              <a:pt x="643887" y="698347"/>
                              <a:pt x="678222" y="673458"/>
                              <a:pt x="690609" y="636679"/>
                            </a:cubicBezTo>
                            <a:lnTo>
                              <a:pt x="691680" y="637040"/>
                            </a:lnTo>
                            <a:lnTo>
                              <a:pt x="925846" y="85020"/>
                            </a:lnTo>
                            <a:cubicBezTo>
                              <a:pt x="949658" y="42827"/>
                              <a:pt x="963911" y="0"/>
                              <a:pt x="1010866" y="0"/>
                            </a:cubicBezTo>
                            <a:lnTo>
                              <a:pt x="1247163" y="0"/>
                            </a:lnTo>
                            <a:lnTo>
                              <a:pt x="1247163" y="1555748"/>
                            </a:lnTo>
                            <a:lnTo>
                              <a:pt x="1010866" y="1555748"/>
                            </a:lnTo>
                            <a:cubicBezTo>
                              <a:pt x="963911" y="1555748"/>
                              <a:pt x="947278" y="1520064"/>
                              <a:pt x="925846" y="1470728"/>
                            </a:cubicBezTo>
                            <a:lnTo>
                              <a:pt x="691680" y="918707"/>
                            </a:lnTo>
                            <a:lnTo>
                              <a:pt x="690609" y="919068"/>
                            </a:lnTo>
                            <a:cubicBezTo>
                              <a:pt x="678222" y="882289"/>
                              <a:pt x="643887" y="857400"/>
                              <a:pt x="605080" y="857071"/>
                            </a:cubicBezTo>
                            <a:cubicBezTo>
                              <a:pt x="566272" y="856741"/>
                              <a:pt x="531519" y="881043"/>
                              <a:pt x="518510" y="917606"/>
                            </a:cubicBezTo>
                            <a:lnTo>
                              <a:pt x="518274" y="917522"/>
                            </a:lnTo>
                            <a:lnTo>
                              <a:pt x="324249" y="1378863"/>
                            </a:lnTo>
                            <a:cubicBezTo>
                              <a:pt x="296330" y="1445248"/>
                              <a:pt x="251063" y="1445248"/>
                              <a:pt x="223144" y="1378863"/>
                            </a:cubicBezTo>
                            <a:lnTo>
                              <a:pt x="20940" y="898074"/>
                            </a:lnTo>
                            <a:cubicBezTo>
                              <a:pt x="6980" y="864882"/>
                              <a:pt x="0" y="821378"/>
                              <a:pt x="0" y="777874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71" name="四角形: 上の 2 つの角を丸める 170">
                      <a:extLst>
                        <a:ext uri="{FF2B5EF4-FFF2-40B4-BE49-F238E27FC236}">
                          <a16:creationId xmlns:a16="http://schemas.microsoft.com/office/drawing/2014/main" id="{EEC4A83C-5B33-4F1C-B4BC-7076B3A72F8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49760" y="3445483"/>
                      <a:ext cx="1235196" cy="845956"/>
                    </a:xfrm>
                    <a:prstGeom prst="round2Same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2" name="四角形: 上の 2 つの角を丸める 171">
                      <a:extLst>
                        <a:ext uri="{FF2B5EF4-FFF2-40B4-BE49-F238E27FC236}">
                          <a16:creationId xmlns:a16="http://schemas.microsoft.com/office/drawing/2014/main" id="{B84FE690-5AD4-4C34-870F-F87C32EF81F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96770" y="3438600"/>
                      <a:ext cx="1237883" cy="845956"/>
                    </a:xfrm>
                    <a:prstGeom prst="round2Same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5" name="四角形: 角を丸くする 164">
                    <a:extLst>
                      <a:ext uri="{FF2B5EF4-FFF2-40B4-BE49-F238E27FC236}">
                        <a16:creationId xmlns:a16="http://schemas.microsoft.com/office/drawing/2014/main" id="{88F8E7F6-E853-4E73-9FD9-3143751F09B0}"/>
                      </a:ext>
                    </a:extLst>
                  </p:cNvPr>
                  <p:cNvSpPr/>
                  <p:nvPr/>
                </p:nvSpPr>
                <p:spPr>
                  <a:xfrm>
                    <a:off x="4761268" y="3410742"/>
                    <a:ext cx="345303" cy="504029"/>
                  </a:xfrm>
                  <a:prstGeom prst="roundRect">
                    <a:avLst>
                      <a:gd name="adj" fmla="val 6662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C9E59615-A27D-42F8-97C0-4990B520436A}"/>
                      </a:ext>
                    </a:extLst>
                  </p:cNvPr>
                  <p:cNvSpPr/>
                  <p:nvPr/>
                </p:nvSpPr>
                <p:spPr>
                  <a:xfrm>
                    <a:off x="4688220" y="3345052"/>
                    <a:ext cx="632482" cy="632482"/>
                  </a:xfrm>
                  <a:custGeom>
                    <a:avLst/>
                    <a:gdLst>
                      <a:gd name="connsiteX0" fmla="*/ 615066 w 1230132"/>
                      <a:gd name="connsiteY0" fmla="*/ 0 h 1230133"/>
                      <a:gd name="connsiteX1" fmla="*/ 796229 w 1230132"/>
                      <a:gd name="connsiteY1" fmla="*/ 75040 h 1230133"/>
                      <a:gd name="connsiteX2" fmla="*/ 1155093 w 1230132"/>
                      <a:gd name="connsiteY2" fmla="*/ 433904 h 1230133"/>
                      <a:gd name="connsiteX3" fmla="*/ 1155093 w 1230132"/>
                      <a:gd name="connsiteY3" fmla="*/ 796230 h 1230133"/>
                      <a:gd name="connsiteX4" fmla="*/ 796229 w 1230132"/>
                      <a:gd name="connsiteY4" fmla="*/ 1155094 h 1230133"/>
                      <a:gd name="connsiteX5" fmla="*/ 433903 w 1230132"/>
                      <a:gd name="connsiteY5" fmla="*/ 1155094 h 1230133"/>
                      <a:gd name="connsiteX6" fmla="*/ 75039 w 1230132"/>
                      <a:gd name="connsiteY6" fmla="*/ 796230 h 1230133"/>
                      <a:gd name="connsiteX7" fmla="*/ 75039 w 1230132"/>
                      <a:gd name="connsiteY7" fmla="*/ 433904 h 1230133"/>
                      <a:gd name="connsiteX8" fmla="*/ 433903 w 1230132"/>
                      <a:gd name="connsiteY8" fmla="*/ 75040 h 1230133"/>
                      <a:gd name="connsiteX9" fmla="*/ 615066 w 1230132"/>
                      <a:gd name="connsiteY9" fmla="*/ 0 h 12301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30132" h="1230133">
                        <a:moveTo>
                          <a:pt x="615066" y="0"/>
                        </a:moveTo>
                        <a:cubicBezTo>
                          <a:pt x="680635" y="0"/>
                          <a:pt x="746203" y="25014"/>
                          <a:pt x="796229" y="75040"/>
                        </a:cubicBezTo>
                        <a:lnTo>
                          <a:pt x="1155093" y="433904"/>
                        </a:lnTo>
                        <a:cubicBezTo>
                          <a:pt x="1255146" y="533958"/>
                          <a:pt x="1255146" y="696177"/>
                          <a:pt x="1155093" y="796230"/>
                        </a:cubicBezTo>
                        <a:lnTo>
                          <a:pt x="796229" y="1155094"/>
                        </a:lnTo>
                        <a:cubicBezTo>
                          <a:pt x="696176" y="1255147"/>
                          <a:pt x="533957" y="1255147"/>
                          <a:pt x="433903" y="1155094"/>
                        </a:cubicBezTo>
                        <a:lnTo>
                          <a:pt x="75039" y="796230"/>
                        </a:lnTo>
                        <a:cubicBezTo>
                          <a:pt x="-25014" y="696177"/>
                          <a:pt x="-25014" y="533958"/>
                          <a:pt x="75039" y="433904"/>
                        </a:cubicBezTo>
                        <a:lnTo>
                          <a:pt x="433903" y="75040"/>
                        </a:lnTo>
                        <a:cubicBezTo>
                          <a:pt x="483930" y="25014"/>
                          <a:pt x="549498" y="1"/>
                          <a:pt x="615066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3EF5766C-E2C1-433A-A6DB-CBE18A556F8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5125684" y="3636977"/>
                    <a:ext cx="356419" cy="795631"/>
                  </a:xfrm>
                  <a:custGeom>
                    <a:avLst/>
                    <a:gdLst>
                      <a:gd name="connsiteX0" fmla="*/ 55088 w 187133"/>
                      <a:gd name="connsiteY0" fmla="*/ 454678 h 602323"/>
                      <a:gd name="connsiteX1" fmla="*/ 38519 w 187133"/>
                      <a:gd name="connsiteY1" fmla="*/ 471247 h 602323"/>
                      <a:gd name="connsiteX2" fmla="*/ 38519 w 187133"/>
                      <a:gd name="connsiteY2" fmla="*/ 537519 h 602323"/>
                      <a:gd name="connsiteX3" fmla="*/ 55088 w 187133"/>
                      <a:gd name="connsiteY3" fmla="*/ 554088 h 602323"/>
                      <a:gd name="connsiteX4" fmla="*/ 132045 w 187133"/>
                      <a:gd name="connsiteY4" fmla="*/ 554088 h 602323"/>
                      <a:gd name="connsiteX5" fmla="*/ 148614 w 187133"/>
                      <a:gd name="connsiteY5" fmla="*/ 537519 h 602323"/>
                      <a:gd name="connsiteX6" fmla="*/ 148614 w 187133"/>
                      <a:gd name="connsiteY6" fmla="*/ 471247 h 602323"/>
                      <a:gd name="connsiteX7" fmla="*/ 132045 w 187133"/>
                      <a:gd name="connsiteY7" fmla="*/ 454678 h 602323"/>
                      <a:gd name="connsiteX8" fmla="*/ 47857 w 187133"/>
                      <a:gd name="connsiteY8" fmla="*/ 0 h 602323"/>
                      <a:gd name="connsiteX9" fmla="*/ 139276 w 187133"/>
                      <a:gd name="connsiteY9" fmla="*/ 0 h 602323"/>
                      <a:gd name="connsiteX10" fmla="*/ 187133 w 187133"/>
                      <a:gd name="connsiteY10" fmla="*/ 554466 h 602323"/>
                      <a:gd name="connsiteX11" fmla="*/ 139276 w 187133"/>
                      <a:gd name="connsiteY11" fmla="*/ 602323 h 602323"/>
                      <a:gd name="connsiteX12" fmla="*/ 47857 w 187133"/>
                      <a:gd name="connsiteY12" fmla="*/ 602323 h 602323"/>
                      <a:gd name="connsiteX13" fmla="*/ 0 w 187133"/>
                      <a:gd name="connsiteY13" fmla="*/ 554466 h 602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87133" h="602323">
                        <a:moveTo>
                          <a:pt x="55088" y="454678"/>
                        </a:moveTo>
                        <a:cubicBezTo>
                          <a:pt x="45937" y="454678"/>
                          <a:pt x="38519" y="462096"/>
                          <a:pt x="38519" y="471247"/>
                        </a:cubicBezTo>
                        <a:lnTo>
                          <a:pt x="38519" y="537519"/>
                        </a:lnTo>
                        <a:cubicBezTo>
                          <a:pt x="38519" y="546670"/>
                          <a:pt x="45937" y="554088"/>
                          <a:pt x="55088" y="554088"/>
                        </a:cubicBezTo>
                        <a:lnTo>
                          <a:pt x="132045" y="554088"/>
                        </a:lnTo>
                        <a:cubicBezTo>
                          <a:pt x="141196" y="554088"/>
                          <a:pt x="148614" y="546670"/>
                          <a:pt x="148614" y="537519"/>
                        </a:cubicBezTo>
                        <a:lnTo>
                          <a:pt x="148614" y="471247"/>
                        </a:lnTo>
                        <a:cubicBezTo>
                          <a:pt x="148614" y="462096"/>
                          <a:pt x="141196" y="454678"/>
                          <a:pt x="132045" y="454678"/>
                        </a:cubicBezTo>
                        <a:close/>
                        <a:moveTo>
                          <a:pt x="47857" y="0"/>
                        </a:moveTo>
                        <a:lnTo>
                          <a:pt x="139276" y="0"/>
                        </a:lnTo>
                        <a:lnTo>
                          <a:pt x="187133" y="554466"/>
                        </a:lnTo>
                        <a:cubicBezTo>
                          <a:pt x="187133" y="580897"/>
                          <a:pt x="165707" y="602323"/>
                          <a:pt x="139276" y="602323"/>
                        </a:cubicBezTo>
                        <a:lnTo>
                          <a:pt x="47857" y="602323"/>
                        </a:lnTo>
                        <a:cubicBezTo>
                          <a:pt x="21426" y="602323"/>
                          <a:pt x="0" y="580897"/>
                          <a:pt x="0" y="55446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四角形: 角を丸くする 167">
                    <a:extLst>
                      <a:ext uri="{FF2B5EF4-FFF2-40B4-BE49-F238E27FC236}">
                        <a16:creationId xmlns:a16="http://schemas.microsoft.com/office/drawing/2014/main" id="{97AE8DA6-C555-424D-8A9E-CBF289916339}"/>
                      </a:ext>
                    </a:extLst>
                  </p:cNvPr>
                  <p:cNvSpPr/>
                  <p:nvPr/>
                </p:nvSpPr>
                <p:spPr>
                  <a:xfrm>
                    <a:off x="4736537" y="3581400"/>
                    <a:ext cx="520831" cy="152691"/>
                  </a:xfrm>
                  <a:prstGeom prst="roundRect">
                    <a:avLst>
                      <a:gd name="adj" fmla="val 23462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80B671D7-9366-4850-A259-28374D3DBF0C}"/>
                    </a:ext>
                  </a:extLst>
                </p:cNvPr>
                <p:cNvSpPr/>
                <p:nvPr/>
              </p:nvSpPr>
              <p:spPr>
                <a:xfrm rot="19800000">
                  <a:off x="2325847" y="2234617"/>
                  <a:ext cx="328779" cy="1167104"/>
                </a:xfrm>
                <a:custGeom>
                  <a:avLst/>
                  <a:gdLst>
                    <a:gd name="connsiteX0" fmla="*/ 217798 w 277689"/>
                    <a:gd name="connsiteY0" fmla="*/ 1689 h 1462108"/>
                    <a:gd name="connsiteX1" fmla="*/ 240874 w 277689"/>
                    <a:gd name="connsiteY1" fmla="*/ 24681 h 1462108"/>
                    <a:gd name="connsiteX2" fmla="*/ 262234 w 277689"/>
                    <a:gd name="connsiteY2" fmla="*/ 72723 h 1462108"/>
                    <a:gd name="connsiteX3" fmla="*/ 267044 w 277689"/>
                    <a:gd name="connsiteY3" fmla="*/ 91297 h 1462108"/>
                    <a:gd name="connsiteX4" fmla="*/ 266782 w 277689"/>
                    <a:gd name="connsiteY4" fmla="*/ 96183 h 1462108"/>
                    <a:gd name="connsiteX5" fmla="*/ 268479 w 277689"/>
                    <a:gd name="connsiteY5" fmla="*/ 107102 h 1462108"/>
                    <a:gd name="connsiteX6" fmla="*/ 268041 w 277689"/>
                    <a:gd name="connsiteY6" fmla="*/ 420570 h 1462108"/>
                    <a:gd name="connsiteX7" fmla="*/ 261662 w 277689"/>
                    <a:gd name="connsiteY7" fmla="*/ 461598 h 1462108"/>
                    <a:gd name="connsiteX8" fmla="*/ 244900 w 277689"/>
                    <a:gd name="connsiteY8" fmla="*/ 512042 h 1462108"/>
                    <a:gd name="connsiteX9" fmla="*/ 277689 w 277689"/>
                    <a:gd name="connsiteY9" fmla="*/ 1316973 h 1462108"/>
                    <a:gd name="connsiteX10" fmla="*/ 160064 w 277689"/>
                    <a:gd name="connsiteY10" fmla="*/ 1462108 h 1462108"/>
                    <a:gd name="connsiteX11" fmla="*/ 160065 w 277689"/>
                    <a:gd name="connsiteY11" fmla="*/ 1462107 h 1462108"/>
                    <a:gd name="connsiteX12" fmla="*/ 42440 w 277689"/>
                    <a:gd name="connsiteY12" fmla="*/ 1316972 h 1462108"/>
                    <a:gd name="connsiteX13" fmla="*/ 83670 w 277689"/>
                    <a:gd name="connsiteY13" fmla="*/ 524870 h 1462108"/>
                    <a:gd name="connsiteX14" fmla="*/ 81424 w 277689"/>
                    <a:gd name="connsiteY14" fmla="*/ 524947 h 1462108"/>
                    <a:gd name="connsiteX15" fmla="*/ 53741 w 277689"/>
                    <a:gd name="connsiteY15" fmla="*/ 517690 h 1462108"/>
                    <a:gd name="connsiteX16" fmla="*/ 4164 w 277689"/>
                    <a:gd name="connsiteY16" fmla="*/ 420570 h 1462108"/>
                    <a:gd name="connsiteX17" fmla="*/ 19380 w 277689"/>
                    <a:gd name="connsiteY17" fmla="*/ 250287 h 1462108"/>
                    <a:gd name="connsiteX18" fmla="*/ 55609 w 277689"/>
                    <a:gd name="connsiteY18" fmla="*/ 225440 h 1462108"/>
                    <a:gd name="connsiteX19" fmla="*/ 65455 w 277689"/>
                    <a:gd name="connsiteY19" fmla="*/ 222143 h 1462108"/>
                    <a:gd name="connsiteX20" fmla="*/ 72521 w 277689"/>
                    <a:gd name="connsiteY20" fmla="*/ 208613 h 1462108"/>
                    <a:gd name="connsiteX21" fmla="*/ 103810 w 277689"/>
                    <a:gd name="connsiteY21" fmla="*/ 191883 h 1462108"/>
                    <a:gd name="connsiteX22" fmla="*/ 122404 w 277689"/>
                    <a:gd name="connsiteY22" fmla="*/ 201826 h 1462108"/>
                    <a:gd name="connsiteX23" fmla="*/ 122528 w 277689"/>
                    <a:gd name="connsiteY23" fmla="*/ 201029 h 1462108"/>
                    <a:gd name="connsiteX24" fmla="*/ 163300 w 277689"/>
                    <a:gd name="connsiteY24" fmla="*/ 166143 h 1462108"/>
                    <a:gd name="connsiteX25" fmla="*/ 190208 w 277689"/>
                    <a:gd name="connsiteY25" fmla="*/ 180530 h 1462108"/>
                    <a:gd name="connsiteX26" fmla="*/ 192472 w 277689"/>
                    <a:gd name="connsiteY26" fmla="*/ 179281 h 1462108"/>
                    <a:gd name="connsiteX27" fmla="*/ 192472 w 277689"/>
                    <a:gd name="connsiteY27" fmla="*/ 113211 h 1462108"/>
                    <a:gd name="connsiteX28" fmla="*/ 175049 w 277689"/>
                    <a:gd name="connsiteY28" fmla="*/ 74029 h 1462108"/>
                    <a:gd name="connsiteX29" fmla="*/ 188959 w 277689"/>
                    <a:gd name="connsiteY29" fmla="*/ 6619 h 1462108"/>
                    <a:gd name="connsiteX30" fmla="*/ 217798 w 277689"/>
                    <a:gd name="connsiteY30" fmla="*/ 1689 h 1462108"/>
                    <a:gd name="connsiteX0" fmla="*/ 217798 w 277689"/>
                    <a:gd name="connsiteY0" fmla="*/ 1689 h 1462108"/>
                    <a:gd name="connsiteX1" fmla="*/ 240874 w 277689"/>
                    <a:gd name="connsiteY1" fmla="*/ 24681 h 1462108"/>
                    <a:gd name="connsiteX2" fmla="*/ 262234 w 277689"/>
                    <a:gd name="connsiteY2" fmla="*/ 72723 h 1462108"/>
                    <a:gd name="connsiteX3" fmla="*/ 267044 w 277689"/>
                    <a:gd name="connsiteY3" fmla="*/ 91297 h 1462108"/>
                    <a:gd name="connsiteX4" fmla="*/ 266782 w 277689"/>
                    <a:gd name="connsiteY4" fmla="*/ 96183 h 1462108"/>
                    <a:gd name="connsiteX5" fmla="*/ 268479 w 277689"/>
                    <a:gd name="connsiteY5" fmla="*/ 107102 h 1462108"/>
                    <a:gd name="connsiteX6" fmla="*/ 268041 w 277689"/>
                    <a:gd name="connsiteY6" fmla="*/ 420570 h 1462108"/>
                    <a:gd name="connsiteX7" fmla="*/ 261662 w 277689"/>
                    <a:gd name="connsiteY7" fmla="*/ 461598 h 1462108"/>
                    <a:gd name="connsiteX8" fmla="*/ 244900 w 277689"/>
                    <a:gd name="connsiteY8" fmla="*/ 512042 h 1462108"/>
                    <a:gd name="connsiteX9" fmla="*/ 277689 w 277689"/>
                    <a:gd name="connsiteY9" fmla="*/ 1316973 h 1462108"/>
                    <a:gd name="connsiteX10" fmla="*/ 160064 w 277689"/>
                    <a:gd name="connsiteY10" fmla="*/ 1462108 h 1462108"/>
                    <a:gd name="connsiteX11" fmla="*/ 160065 w 277689"/>
                    <a:gd name="connsiteY11" fmla="*/ 1462107 h 1462108"/>
                    <a:gd name="connsiteX12" fmla="*/ 42440 w 277689"/>
                    <a:gd name="connsiteY12" fmla="*/ 1316972 h 1462108"/>
                    <a:gd name="connsiteX13" fmla="*/ 83670 w 277689"/>
                    <a:gd name="connsiteY13" fmla="*/ 524870 h 1462108"/>
                    <a:gd name="connsiteX14" fmla="*/ 81424 w 277689"/>
                    <a:gd name="connsiteY14" fmla="*/ 524947 h 1462108"/>
                    <a:gd name="connsiteX15" fmla="*/ 53741 w 277689"/>
                    <a:gd name="connsiteY15" fmla="*/ 517690 h 1462108"/>
                    <a:gd name="connsiteX16" fmla="*/ 4164 w 277689"/>
                    <a:gd name="connsiteY16" fmla="*/ 420570 h 1462108"/>
                    <a:gd name="connsiteX17" fmla="*/ 19380 w 277689"/>
                    <a:gd name="connsiteY17" fmla="*/ 250287 h 1462108"/>
                    <a:gd name="connsiteX18" fmla="*/ 55609 w 277689"/>
                    <a:gd name="connsiteY18" fmla="*/ 225440 h 1462108"/>
                    <a:gd name="connsiteX19" fmla="*/ 65455 w 277689"/>
                    <a:gd name="connsiteY19" fmla="*/ 222143 h 1462108"/>
                    <a:gd name="connsiteX20" fmla="*/ 72521 w 277689"/>
                    <a:gd name="connsiteY20" fmla="*/ 208613 h 1462108"/>
                    <a:gd name="connsiteX21" fmla="*/ 103810 w 277689"/>
                    <a:gd name="connsiteY21" fmla="*/ 191883 h 1462108"/>
                    <a:gd name="connsiteX22" fmla="*/ 122404 w 277689"/>
                    <a:gd name="connsiteY22" fmla="*/ 201826 h 1462108"/>
                    <a:gd name="connsiteX23" fmla="*/ 122528 w 277689"/>
                    <a:gd name="connsiteY23" fmla="*/ 201029 h 1462108"/>
                    <a:gd name="connsiteX24" fmla="*/ 163300 w 277689"/>
                    <a:gd name="connsiteY24" fmla="*/ 166143 h 1462108"/>
                    <a:gd name="connsiteX25" fmla="*/ 190208 w 277689"/>
                    <a:gd name="connsiteY25" fmla="*/ 180530 h 1462108"/>
                    <a:gd name="connsiteX26" fmla="*/ 192472 w 277689"/>
                    <a:gd name="connsiteY26" fmla="*/ 179281 h 1462108"/>
                    <a:gd name="connsiteX27" fmla="*/ 192472 w 277689"/>
                    <a:gd name="connsiteY27" fmla="*/ 113211 h 1462108"/>
                    <a:gd name="connsiteX28" fmla="*/ 188959 w 277689"/>
                    <a:gd name="connsiteY28" fmla="*/ 6619 h 1462108"/>
                    <a:gd name="connsiteX29" fmla="*/ 217798 w 277689"/>
                    <a:gd name="connsiteY29" fmla="*/ 1689 h 1462108"/>
                    <a:gd name="connsiteX0" fmla="*/ 217798 w 277689"/>
                    <a:gd name="connsiteY0" fmla="*/ 0 h 1460419"/>
                    <a:gd name="connsiteX1" fmla="*/ 240874 w 277689"/>
                    <a:gd name="connsiteY1" fmla="*/ 22992 h 1460419"/>
                    <a:gd name="connsiteX2" fmla="*/ 262234 w 277689"/>
                    <a:gd name="connsiteY2" fmla="*/ 71034 h 1460419"/>
                    <a:gd name="connsiteX3" fmla="*/ 267044 w 277689"/>
                    <a:gd name="connsiteY3" fmla="*/ 89608 h 1460419"/>
                    <a:gd name="connsiteX4" fmla="*/ 266782 w 277689"/>
                    <a:gd name="connsiteY4" fmla="*/ 94494 h 1460419"/>
                    <a:gd name="connsiteX5" fmla="*/ 268479 w 277689"/>
                    <a:gd name="connsiteY5" fmla="*/ 105413 h 1460419"/>
                    <a:gd name="connsiteX6" fmla="*/ 268041 w 277689"/>
                    <a:gd name="connsiteY6" fmla="*/ 418881 h 1460419"/>
                    <a:gd name="connsiteX7" fmla="*/ 261662 w 277689"/>
                    <a:gd name="connsiteY7" fmla="*/ 459909 h 1460419"/>
                    <a:gd name="connsiteX8" fmla="*/ 244900 w 277689"/>
                    <a:gd name="connsiteY8" fmla="*/ 510353 h 1460419"/>
                    <a:gd name="connsiteX9" fmla="*/ 277689 w 277689"/>
                    <a:gd name="connsiteY9" fmla="*/ 1315284 h 1460419"/>
                    <a:gd name="connsiteX10" fmla="*/ 160064 w 277689"/>
                    <a:gd name="connsiteY10" fmla="*/ 1460419 h 1460419"/>
                    <a:gd name="connsiteX11" fmla="*/ 160065 w 277689"/>
                    <a:gd name="connsiteY11" fmla="*/ 1460418 h 1460419"/>
                    <a:gd name="connsiteX12" fmla="*/ 42440 w 277689"/>
                    <a:gd name="connsiteY12" fmla="*/ 1315283 h 1460419"/>
                    <a:gd name="connsiteX13" fmla="*/ 83670 w 277689"/>
                    <a:gd name="connsiteY13" fmla="*/ 523181 h 1460419"/>
                    <a:gd name="connsiteX14" fmla="*/ 81424 w 277689"/>
                    <a:gd name="connsiteY14" fmla="*/ 523258 h 1460419"/>
                    <a:gd name="connsiteX15" fmla="*/ 53741 w 277689"/>
                    <a:gd name="connsiteY15" fmla="*/ 516001 h 1460419"/>
                    <a:gd name="connsiteX16" fmla="*/ 4164 w 277689"/>
                    <a:gd name="connsiteY16" fmla="*/ 418881 h 1460419"/>
                    <a:gd name="connsiteX17" fmla="*/ 19380 w 277689"/>
                    <a:gd name="connsiteY17" fmla="*/ 248598 h 1460419"/>
                    <a:gd name="connsiteX18" fmla="*/ 55609 w 277689"/>
                    <a:gd name="connsiteY18" fmla="*/ 223751 h 1460419"/>
                    <a:gd name="connsiteX19" fmla="*/ 65455 w 277689"/>
                    <a:gd name="connsiteY19" fmla="*/ 220454 h 1460419"/>
                    <a:gd name="connsiteX20" fmla="*/ 72521 w 277689"/>
                    <a:gd name="connsiteY20" fmla="*/ 206924 h 1460419"/>
                    <a:gd name="connsiteX21" fmla="*/ 103810 w 277689"/>
                    <a:gd name="connsiteY21" fmla="*/ 190194 h 1460419"/>
                    <a:gd name="connsiteX22" fmla="*/ 122404 w 277689"/>
                    <a:gd name="connsiteY22" fmla="*/ 200137 h 1460419"/>
                    <a:gd name="connsiteX23" fmla="*/ 122528 w 277689"/>
                    <a:gd name="connsiteY23" fmla="*/ 199340 h 1460419"/>
                    <a:gd name="connsiteX24" fmla="*/ 163300 w 277689"/>
                    <a:gd name="connsiteY24" fmla="*/ 164454 h 1460419"/>
                    <a:gd name="connsiteX25" fmla="*/ 190208 w 277689"/>
                    <a:gd name="connsiteY25" fmla="*/ 178841 h 1460419"/>
                    <a:gd name="connsiteX26" fmla="*/ 192472 w 277689"/>
                    <a:gd name="connsiteY26" fmla="*/ 177592 h 1460419"/>
                    <a:gd name="connsiteX27" fmla="*/ 192472 w 277689"/>
                    <a:gd name="connsiteY27" fmla="*/ 111522 h 1460419"/>
                    <a:gd name="connsiteX28" fmla="*/ 217798 w 277689"/>
                    <a:gd name="connsiteY28" fmla="*/ 0 h 1460419"/>
                    <a:gd name="connsiteX0" fmla="*/ 192472 w 277689"/>
                    <a:gd name="connsiteY0" fmla="*/ 88530 h 1437427"/>
                    <a:gd name="connsiteX1" fmla="*/ 240874 w 277689"/>
                    <a:gd name="connsiteY1" fmla="*/ 0 h 1437427"/>
                    <a:gd name="connsiteX2" fmla="*/ 262234 w 277689"/>
                    <a:gd name="connsiteY2" fmla="*/ 48042 h 1437427"/>
                    <a:gd name="connsiteX3" fmla="*/ 267044 w 277689"/>
                    <a:gd name="connsiteY3" fmla="*/ 66616 h 1437427"/>
                    <a:gd name="connsiteX4" fmla="*/ 266782 w 277689"/>
                    <a:gd name="connsiteY4" fmla="*/ 71502 h 1437427"/>
                    <a:gd name="connsiteX5" fmla="*/ 268479 w 277689"/>
                    <a:gd name="connsiteY5" fmla="*/ 82421 h 1437427"/>
                    <a:gd name="connsiteX6" fmla="*/ 268041 w 277689"/>
                    <a:gd name="connsiteY6" fmla="*/ 395889 h 1437427"/>
                    <a:gd name="connsiteX7" fmla="*/ 261662 w 277689"/>
                    <a:gd name="connsiteY7" fmla="*/ 436917 h 1437427"/>
                    <a:gd name="connsiteX8" fmla="*/ 244900 w 277689"/>
                    <a:gd name="connsiteY8" fmla="*/ 487361 h 1437427"/>
                    <a:gd name="connsiteX9" fmla="*/ 277689 w 277689"/>
                    <a:gd name="connsiteY9" fmla="*/ 1292292 h 1437427"/>
                    <a:gd name="connsiteX10" fmla="*/ 160064 w 277689"/>
                    <a:gd name="connsiteY10" fmla="*/ 1437427 h 1437427"/>
                    <a:gd name="connsiteX11" fmla="*/ 160065 w 277689"/>
                    <a:gd name="connsiteY11" fmla="*/ 1437426 h 1437427"/>
                    <a:gd name="connsiteX12" fmla="*/ 42440 w 277689"/>
                    <a:gd name="connsiteY12" fmla="*/ 1292291 h 1437427"/>
                    <a:gd name="connsiteX13" fmla="*/ 83670 w 277689"/>
                    <a:gd name="connsiteY13" fmla="*/ 500189 h 1437427"/>
                    <a:gd name="connsiteX14" fmla="*/ 81424 w 277689"/>
                    <a:gd name="connsiteY14" fmla="*/ 500266 h 1437427"/>
                    <a:gd name="connsiteX15" fmla="*/ 53741 w 277689"/>
                    <a:gd name="connsiteY15" fmla="*/ 493009 h 1437427"/>
                    <a:gd name="connsiteX16" fmla="*/ 4164 w 277689"/>
                    <a:gd name="connsiteY16" fmla="*/ 395889 h 1437427"/>
                    <a:gd name="connsiteX17" fmla="*/ 19380 w 277689"/>
                    <a:gd name="connsiteY17" fmla="*/ 225606 h 1437427"/>
                    <a:gd name="connsiteX18" fmla="*/ 55609 w 277689"/>
                    <a:gd name="connsiteY18" fmla="*/ 200759 h 1437427"/>
                    <a:gd name="connsiteX19" fmla="*/ 65455 w 277689"/>
                    <a:gd name="connsiteY19" fmla="*/ 197462 h 1437427"/>
                    <a:gd name="connsiteX20" fmla="*/ 72521 w 277689"/>
                    <a:gd name="connsiteY20" fmla="*/ 183932 h 1437427"/>
                    <a:gd name="connsiteX21" fmla="*/ 103810 w 277689"/>
                    <a:gd name="connsiteY21" fmla="*/ 167202 h 1437427"/>
                    <a:gd name="connsiteX22" fmla="*/ 122404 w 277689"/>
                    <a:gd name="connsiteY22" fmla="*/ 177145 h 1437427"/>
                    <a:gd name="connsiteX23" fmla="*/ 122528 w 277689"/>
                    <a:gd name="connsiteY23" fmla="*/ 176348 h 1437427"/>
                    <a:gd name="connsiteX24" fmla="*/ 163300 w 277689"/>
                    <a:gd name="connsiteY24" fmla="*/ 141462 h 1437427"/>
                    <a:gd name="connsiteX25" fmla="*/ 190208 w 277689"/>
                    <a:gd name="connsiteY25" fmla="*/ 155849 h 1437427"/>
                    <a:gd name="connsiteX26" fmla="*/ 192472 w 277689"/>
                    <a:gd name="connsiteY26" fmla="*/ 154600 h 1437427"/>
                    <a:gd name="connsiteX27" fmla="*/ 192472 w 277689"/>
                    <a:gd name="connsiteY27" fmla="*/ 88530 h 1437427"/>
                    <a:gd name="connsiteX0" fmla="*/ 192472 w 277689"/>
                    <a:gd name="connsiteY0" fmla="*/ 40488 h 1389385"/>
                    <a:gd name="connsiteX1" fmla="*/ 262234 w 277689"/>
                    <a:gd name="connsiteY1" fmla="*/ 0 h 1389385"/>
                    <a:gd name="connsiteX2" fmla="*/ 267044 w 277689"/>
                    <a:gd name="connsiteY2" fmla="*/ 18574 h 1389385"/>
                    <a:gd name="connsiteX3" fmla="*/ 266782 w 277689"/>
                    <a:gd name="connsiteY3" fmla="*/ 23460 h 1389385"/>
                    <a:gd name="connsiteX4" fmla="*/ 268479 w 277689"/>
                    <a:gd name="connsiteY4" fmla="*/ 34379 h 1389385"/>
                    <a:gd name="connsiteX5" fmla="*/ 268041 w 277689"/>
                    <a:gd name="connsiteY5" fmla="*/ 347847 h 1389385"/>
                    <a:gd name="connsiteX6" fmla="*/ 261662 w 277689"/>
                    <a:gd name="connsiteY6" fmla="*/ 388875 h 1389385"/>
                    <a:gd name="connsiteX7" fmla="*/ 244900 w 277689"/>
                    <a:gd name="connsiteY7" fmla="*/ 439319 h 1389385"/>
                    <a:gd name="connsiteX8" fmla="*/ 277689 w 277689"/>
                    <a:gd name="connsiteY8" fmla="*/ 1244250 h 1389385"/>
                    <a:gd name="connsiteX9" fmla="*/ 160064 w 277689"/>
                    <a:gd name="connsiteY9" fmla="*/ 1389385 h 1389385"/>
                    <a:gd name="connsiteX10" fmla="*/ 160065 w 277689"/>
                    <a:gd name="connsiteY10" fmla="*/ 1389384 h 1389385"/>
                    <a:gd name="connsiteX11" fmla="*/ 42440 w 277689"/>
                    <a:gd name="connsiteY11" fmla="*/ 1244249 h 1389385"/>
                    <a:gd name="connsiteX12" fmla="*/ 83670 w 277689"/>
                    <a:gd name="connsiteY12" fmla="*/ 452147 h 1389385"/>
                    <a:gd name="connsiteX13" fmla="*/ 81424 w 277689"/>
                    <a:gd name="connsiteY13" fmla="*/ 452224 h 1389385"/>
                    <a:gd name="connsiteX14" fmla="*/ 53741 w 277689"/>
                    <a:gd name="connsiteY14" fmla="*/ 444967 h 1389385"/>
                    <a:gd name="connsiteX15" fmla="*/ 4164 w 277689"/>
                    <a:gd name="connsiteY15" fmla="*/ 347847 h 1389385"/>
                    <a:gd name="connsiteX16" fmla="*/ 19380 w 277689"/>
                    <a:gd name="connsiteY16" fmla="*/ 177564 h 1389385"/>
                    <a:gd name="connsiteX17" fmla="*/ 55609 w 277689"/>
                    <a:gd name="connsiteY17" fmla="*/ 152717 h 1389385"/>
                    <a:gd name="connsiteX18" fmla="*/ 65455 w 277689"/>
                    <a:gd name="connsiteY18" fmla="*/ 149420 h 1389385"/>
                    <a:gd name="connsiteX19" fmla="*/ 72521 w 277689"/>
                    <a:gd name="connsiteY19" fmla="*/ 135890 h 1389385"/>
                    <a:gd name="connsiteX20" fmla="*/ 103810 w 277689"/>
                    <a:gd name="connsiteY20" fmla="*/ 119160 h 1389385"/>
                    <a:gd name="connsiteX21" fmla="*/ 122404 w 277689"/>
                    <a:gd name="connsiteY21" fmla="*/ 129103 h 1389385"/>
                    <a:gd name="connsiteX22" fmla="*/ 122528 w 277689"/>
                    <a:gd name="connsiteY22" fmla="*/ 128306 h 1389385"/>
                    <a:gd name="connsiteX23" fmla="*/ 163300 w 277689"/>
                    <a:gd name="connsiteY23" fmla="*/ 93420 h 1389385"/>
                    <a:gd name="connsiteX24" fmla="*/ 190208 w 277689"/>
                    <a:gd name="connsiteY24" fmla="*/ 107807 h 1389385"/>
                    <a:gd name="connsiteX25" fmla="*/ 192472 w 277689"/>
                    <a:gd name="connsiteY25" fmla="*/ 106558 h 1389385"/>
                    <a:gd name="connsiteX26" fmla="*/ 192472 w 277689"/>
                    <a:gd name="connsiteY26" fmla="*/ 40488 h 1389385"/>
                    <a:gd name="connsiteX0" fmla="*/ 192472 w 277689"/>
                    <a:gd name="connsiteY0" fmla="*/ 40488 h 1389385"/>
                    <a:gd name="connsiteX1" fmla="*/ 262234 w 277689"/>
                    <a:gd name="connsiteY1" fmla="*/ 0 h 1389385"/>
                    <a:gd name="connsiteX2" fmla="*/ 267044 w 277689"/>
                    <a:gd name="connsiteY2" fmla="*/ 18574 h 1389385"/>
                    <a:gd name="connsiteX3" fmla="*/ 268479 w 277689"/>
                    <a:gd name="connsiteY3" fmla="*/ 34379 h 1389385"/>
                    <a:gd name="connsiteX4" fmla="*/ 268041 w 277689"/>
                    <a:gd name="connsiteY4" fmla="*/ 347847 h 1389385"/>
                    <a:gd name="connsiteX5" fmla="*/ 261662 w 277689"/>
                    <a:gd name="connsiteY5" fmla="*/ 388875 h 1389385"/>
                    <a:gd name="connsiteX6" fmla="*/ 244900 w 277689"/>
                    <a:gd name="connsiteY6" fmla="*/ 439319 h 1389385"/>
                    <a:gd name="connsiteX7" fmla="*/ 277689 w 277689"/>
                    <a:gd name="connsiteY7" fmla="*/ 1244250 h 1389385"/>
                    <a:gd name="connsiteX8" fmla="*/ 160064 w 277689"/>
                    <a:gd name="connsiteY8" fmla="*/ 1389385 h 1389385"/>
                    <a:gd name="connsiteX9" fmla="*/ 160065 w 277689"/>
                    <a:gd name="connsiteY9" fmla="*/ 1389384 h 1389385"/>
                    <a:gd name="connsiteX10" fmla="*/ 42440 w 277689"/>
                    <a:gd name="connsiteY10" fmla="*/ 1244249 h 1389385"/>
                    <a:gd name="connsiteX11" fmla="*/ 83670 w 277689"/>
                    <a:gd name="connsiteY11" fmla="*/ 452147 h 1389385"/>
                    <a:gd name="connsiteX12" fmla="*/ 81424 w 277689"/>
                    <a:gd name="connsiteY12" fmla="*/ 452224 h 1389385"/>
                    <a:gd name="connsiteX13" fmla="*/ 53741 w 277689"/>
                    <a:gd name="connsiteY13" fmla="*/ 444967 h 1389385"/>
                    <a:gd name="connsiteX14" fmla="*/ 4164 w 277689"/>
                    <a:gd name="connsiteY14" fmla="*/ 347847 h 1389385"/>
                    <a:gd name="connsiteX15" fmla="*/ 19380 w 277689"/>
                    <a:gd name="connsiteY15" fmla="*/ 177564 h 1389385"/>
                    <a:gd name="connsiteX16" fmla="*/ 55609 w 277689"/>
                    <a:gd name="connsiteY16" fmla="*/ 152717 h 1389385"/>
                    <a:gd name="connsiteX17" fmla="*/ 65455 w 277689"/>
                    <a:gd name="connsiteY17" fmla="*/ 149420 h 1389385"/>
                    <a:gd name="connsiteX18" fmla="*/ 72521 w 277689"/>
                    <a:gd name="connsiteY18" fmla="*/ 135890 h 1389385"/>
                    <a:gd name="connsiteX19" fmla="*/ 103810 w 277689"/>
                    <a:gd name="connsiteY19" fmla="*/ 119160 h 1389385"/>
                    <a:gd name="connsiteX20" fmla="*/ 122404 w 277689"/>
                    <a:gd name="connsiteY20" fmla="*/ 129103 h 1389385"/>
                    <a:gd name="connsiteX21" fmla="*/ 122528 w 277689"/>
                    <a:gd name="connsiteY21" fmla="*/ 128306 h 1389385"/>
                    <a:gd name="connsiteX22" fmla="*/ 163300 w 277689"/>
                    <a:gd name="connsiteY22" fmla="*/ 93420 h 1389385"/>
                    <a:gd name="connsiteX23" fmla="*/ 190208 w 277689"/>
                    <a:gd name="connsiteY23" fmla="*/ 107807 h 1389385"/>
                    <a:gd name="connsiteX24" fmla="*/ 192472 w 277689"/>
                    <a:gd name="connsiteY24" fmla="*/ 106558 h 1389385"/>
                    <a:gd name="connsiteX25" fmla="*/ 192472 w 277689"/>
                    <a:gd name="connsiteY25" fmla="*/ 40488 h 1389385"/>
                    <a:gd name="connsiteX0" fmla="*/ 192472 w 277689"/>
                    <a:gd name="connsiteY0" fmla="*/ 33743 h 1382640"/>
                    <a:gd name="connsiteX1" fmla="*/ 267044 w 277689"/>
                    <a:gd name="connsiteY1" fmla="*/ 11829 h 1382640"/>
                    <a:gd name="connsiteX2" fmla="*/ 268479 w 277689"/>
                    <a:gd name="connsiteY2" fmla="*/ 27634 h 1382640"/>
                    <a:gd name="connsiteX3" fmla="*/ 268041 w 277689"/>
                    <a:gd name="connsiteY3" fmla="*/ 341102 h 1382640"/>
                    <a:gd name="connsiteX4" fmla="*/ 261662 w 277689"/>
                    <a:gd name="connsiteY4" fmla="*/ 382130 h 1382640"/>
                    <a:gd name="connsiteX5" fmla="*/ 244900 w 277689"/>
                    <a:gd name="connsiteY5" fmla="*/ 432574 h 1382640"/>
                    <a:gd name="connsiteX6" fmla="*/ 277689 w 277689"/>
                    <a:gd name="connsiteY6" fmla="*/ 1237505 h 1382640"/>
                    <a:gd name="connsiteX7" fmla="*/ 160064 w 277689"/>
                    <a:gd name="connsiteY7" fmla="*/ 1382640 h 1382640"/>
                    <a:gd name="connsiteX8" fmla="*/ 160065 w 277689"/>
                    <a:gd name="connsiteY8" fmla="*/ 1382639 h 1382640"/>
                    <a:gd name="connsiteX9" fmla="*/ 42440 w 277689"/>
                    <a:gd name="connsiteY9" fmla="*/ 1237504 h 1382640"/>
                    <a:gd name="connsiteX10" fmla="*/ 83670 w 277689"/>
                    <a:gd name="connsiteY10" fmla="*/ 445402 h 1382640"/>
                    <a:gd name="connsiteX11" fmla="*/ 81424 w 277689"/>
                    <a:gd name="connsiteY11" fmla="*/ 445479 h 1382640"/>
                    <a:gd name="connsiteX12" fmla="*/ 53741 w 277689"/>
                    <a:gd name="connsiteY12" fmla="*/ 438222 h 1382640"/>
                    <a:gd name="connsiteX13" fmla="*/ 4164 w 277689"/>
                    <a:gd name="connsiteY13" fmla="*/ 341102 h 1382640"/>
                    <a:gd name="connsiteX14" fmla="*/ 19380 w 277689"/>
                    <a:gd name="connsiteY14" fmla="*/ 170819 h 1382640"/>
                    <a:gd name="connsiteX15" fmla="*/ 55609 w 277689"/>
                    <a:gd name="connsiteY15" fmla="*/ 145972 h 1382640"/>
                    <a:gd name="connsiteX16" fmla="*/ 65455 w 277689"/>
                    <a:gd name="connsiteY16" fmla="*/ 142675 h 1382640"/>
                    <a:gd name="connsiteX17" fmla="*/ 72521 w 277689"/>
                    <a:gd name="connsiteY17" fmla="*/ 129145 h 1382640"/>
                    <a:gd name="connsiteX18" fmla="*/ 103810 w 277689"/>
                    <a:gd name="connsiteY18" fmla="*/ 112415 h 1382640"/>
                    <a:gd name="connsiteX19" fmla="*/ 122404 w 277689"/>
                    <a:gd name="connsiteY19" fmla="*/ 122358 h 1382640"/>
                    <a:gd name="connsiteX20" fmla="*/ 122528 w 277689"/>
                    <a:gd name="connsiteY20" fmla="*/ 121561 h 1382640"/>
                    <a:gd name="connsiteX21" fmla="*/ 163300 w 277689"/>
                    <a:gd name="connsiteY21" fmla="*/ 86675 h 1382640"/>
                    <a:gd name="connsiteX22" fmla="*/ 190208 w 277689"/>
                    <a:gd name="connsiteY22" fmla="*/ 101062 h 1382640"/>
                    <a:gd name="connsiteX23" fmla="*/ 192472 w 277689"/>
                    <a:gd name="connsiteY23" fmla="*/ 99813 h 1382640"/>
                    <a:gd name="connsiteX24" fmla="*/ 192472 w 277689"/>
                    <a:gd name="connsiteY24" fmla="*/ 33743 h 1382640"/>
                    <a:gd name="connsiteX0" fmla="*/ 192472 w 277689"/>
                    <a:gd name="connsiteY0" fmla="*/ 6109 h 1355006"/>
                    <a:gd name="connsiteX1" fmla="*/ 268479 w 277689"/>
                    <a:gd name="connsiteY1" fmla="*/ 0 h 1355006"/>
                    <a:gd name="connsiteX2" fmla="*/ 268041 w 277689"/>
                    <a:gd name="connsiteY2" fmla="*/ 313468 h 1355006"/>
                    <a:gd name="connsiteX3" fmla="*/ 261662 w 277689"/>
                    <a:gd name="connsiteY3" fmla="*/ 354496 h 1355006"/>
                    <a:gd name="connsiteX4" fmla="*/ 244900 w 277689"/>
                    <a:gd name="connsiteY4" fmla="*/ 404940 h 1355006"/>
                    <a:gd name="connsiteX5" fmla="*/ 277689 w 277689"/>
                    <a:gd name="connsiteY5" fmla="*/ 1209871 h 1355006"/>
                    <a:gd name="connsiteX6" fmla="*/ 160064 w 277689"/>
                    <a:gd name="connsiteY6" fmla="*/ 1355006 h 1355006"/>
                    <a:gd name="connsiteX7" fmla="*/ 160065 w 277689"/>
                    <a:gd name="connsiteY7" fmla="*/ 1355005 h 1355006"/>
                    <a:gd name="connsiteX8" fmla="*/ 42440 w 277689"/>
                    <a:gd name="connsiteY8" fmla="*/ 1209870 h 1355006"/>
                    <a:gd name="connsiteX9" fmla="*/ 83670 w 277689"/>
                    <a:gd name="connsiteY9" fmla="*/ 417768 h 1355006"/>
                    <a:gd name="connsiteX10" fmla="*/ 81424 w 277689"/>
                    <a:gd name="connsiteY10" fmla="*/ 417845 h 1355006"/>
                    <a:gd name="connsiteX11" fmla="*/ 53741 w 277689"/>
                    <a:gd name="connsiteY11" fmla="*/ 410588 h 1355006"/>
                    <a:gd name="connsiteX12" fmla="*/ 4164 w 277689"/>
                    <a:gd name="connsiteY12" fmla="*/ 313468 h 1355006"/>
                    <a:gd name="connsiteX13" fmla="*/ 19380 w 277689"/>
                    <a:gd name="connsiteY13" fmla="*/ 143185 h 1355006"/>
                    <a:gd name="connsiteX14" fmla="*/ 55609 w 277689"/>
                    <a:gd name="connsiteY14" fmla="*/ 118338 h 1355006"/>
                    <a:gd name="connsiteX15" fmla="*/ 65455 w 277689"/>
                    <a:gd name="connsiteY15" fmla="*/ 115041 h 1355006"/>
                    <a:gd name="connsiteX16" fmla="*/ 72521 w 277689"/>
                    <a:gd name="connsiteY16" fmla="*/ 101511 h 1355006"/>
                    <a:gd name="connsiteX17" fmla="*/ 103810 w 277689"/>
                    <a:gd name="connsiteY17" fmla="*/ 84781 h 1355006"/>
                    <a:gd name="connsiteX18" fmla="*/ 122404 w 277689"/>
                    <a:gd name="connsiteY18" fmla="*/ 94724 h 1355006"/>
                    <a:gd name="connsiteX19" fmla="*/ 122528 w 277689"/>
                    <a:gd name="connsiteY19" fmla="*/ 93927 h 1355006"/>
                    <a:gd name="connsiteX20" fmla="*/ 163300 w 277689"/>
                    <a:gd name="connsiteY20" fmla="*/ 59041 h 1355006"/>
                    <a:gd name="connsiteX21" fmla="*/ 190208 w 277689"/>
                    <a:gd name="connsiteY21" fmla="*/ 73428 h 1355006"/>
                    <a:gd name="connsiteX22" fmla="*/ 192472 w 277689"/>
                    <a:gd name="connsiteY22" fmla="*/ 72179 h 1355006"/>
                    <a:gd name="connsiteX23" fmla="*/ 192472 w 277689"/>
                    <a:gd name="connsiteY23" fmla="*/ 6109 h 1355006"/>
                    <a:gd name="connsiteX0" fmla="*/ 192472 w 277689"/>
                    <a:gd name="connsiteY0" fmla="*/ 0 h 1348897"/>
                    <a:gd name="connsiteX1" fmla="*/ 266098 w 277689"/>
                    <a:gd name="connsiteY1" fmla="*/ 66213 h 1348897"/>
                    <a:gd name="connsiteX2" fmla="*/ 268041 w 277689"/>
                    <a:gd name="connsiteY2" fmla="*/ 307359 h 1348897"/>
                    <a:gd name="connsiteX3" fmla="*/ 261662 w 277689"/>
                    <a:gd name="connsiteY3" fmla="*/ 348387 h 1348897"/>
                    <a:gd name="connsiteX4" fmla="*/ 244900 w 277689"/>
                    <a:gd name="connsiteY4" fmla="*/ 398831 h 1348897"/>
                    <a:gd name="connsiteX5" fmla="*/ 277689 w 277689"/>
                    <a:gd name="connsiteY5" fmla="*/ 1203762 h 1348897"/>
                    <a:gd name="connsiteX6" fmla="*/ 160064 w 277689"/>
                    <a:gd name="connsiteY6" fmla="*/ 1348897 h 1348897"/>
                    <a:gd name="connsiteX7" fmla="*/ 160065 w 277689"/>
                    <a:gd name="connsiteY7" fmla="*/ 1348896 h 1348897"/>
                    <a:gd name="connsiteX8" fmla="*/ 42440 w 277689"/>
                    <a:gd name="connsiteY8" fmla="*/ 1203761 h 1348897"/>
                    <a:gd name="connsiteX9" fmla="*/ 83670 w 277689"/>
                    <a:gd name="connsiteY9" fmla="*/ 411659 h 1348897"/>
                    <a:gd name="connsiteX10" fmla="*/ 81424 w 277689"/>
                    <a:gd name="connsiteY10" fmla="*/ 411736 h 1348897"/>
                    <a:gd name="connsiteX11" fmla="*/ 53741 w 277689"/>
                    <a:gd name="connsiteY11" fmla="*/ 404479 h 1348897"/>
                    <a:gd name="connsiteX12" fmla="*/ 4164 w 277689"/>
                    <a:gd name="connsiteY12" fmla="*/ 307359 h 1348897"/>
                    <a:gd name="connsiteX13" fmla="*/ 19380 w 277689"/>
                    <a:gd name="connsiteY13" fmla="*/ 137076 h 1348897"/>
                    <a:gd name="connsiteX14" fmla="*/ 55609 w 277689"/>
                    <a:gd name="connsiteY14" fmla="*/ 112229 h 1348897"/>
                    <a:gd name="connsiteX15" fmla="*/ 65455 w 277689"/>
                    <a:gd name="connsiteY15" fmla="*/ 108932 h 1348897"/>
                    <a:gd name="connsiteX16" fmla="*/ 72521 w 277689"/>
                    <a:gd name="connsiteY16" fmla="*/ 95402 h 1348897"/>
                    <a:gd name="connsiteX17" fmla="*/ 103810 w 277689"/>
                    <a:gd name="connsiteY17" fmla="*/ 78672 h 1348897"/>
                    <a:gd name="connsiteX18" fmla="*/ 122404 w 277689"/>
                    <a:gd name="connsiteY18" fmla="*/ 88615 h 1348897"/>
                    <a:gd name="connsiteX19" fmla="*/ 122528 w 277689"/>
                    <a:gd name="connsiteY19" fmla="*/ 87818 h 1348897"/>
                    <a:gd name="connsiteX20" fmla="*/ 163300 w 277689"/>
                    <a:gd name="connsiteY20" fmla="*/ 52932 h 1348897"/>
                    <a:gd name="connsiteX21" fmla="*/ 190208 w 277689"/>
                    <a:gd name="connsiteY21" fmla="*/ 67319 h 1348897"/>
                    <a:gd name="connsiteX22" fmla="*/ 192472 w 277689"/>
                    <a:gd name="connsiteY22" fmla="*/ 66070 h 1348897"/>
                    <a:gd name="connsiteX23" fmla="*/ 192472 w 277689"/>
                    <a:gd name="connsiteY23" fmla="*/ 0 h 1348897"/>
                    <a:gd name="connsiteX0" fmla="*/ 223429 w 277689"/>
                    <a:gd name="connsiteY0" fmla="*/ 0 h 1326452"/>
                    <a:gd name="connsiteX1" fmla="*/ 266098 w 277689"/>
                    <a:gd name="connsiteY1" fmla="*/ 43768 h 1326452"/>
                    <a:gd name="connsiteX2" fmla="*/ 268041 w 277689"/>
                    <a:gd name="connsiteY2" fmla="*/ 284914 h 1326452"/>
                    <a:gd name="connsiteX3" fmla="*/ 261662 w 277689"/>
                    <a:gd name="connsiteY3" fmla="*/ 325942 h 1326452"/>
                    <a:gd name="connsiteX4" fmla="*/ 244900 w 277689"/>
                    <a:gd name="connsiteY4" fmla="*/ 376386 h 1326452"/>
                    <a:gd name="connsiteX5" fmla="*/ 277689 w 277689"/>
                    <a:gd name="connsiteY5" fmla="*/ 1181317 h 1326452"/>
                    <a:gd name="connsiteX6" fmla="*/ 160064 w 277689"/>
                    <a:gd name="connsiteY6" fmla="*/ 1326452 h 1326452"/>
                    <a:gd name="connsiteX7" fmla="*/ 160065 w 277689"/>
                    <a:gd name="connsiteY7" fmla="*/ 1326451 h 1326452"/>
                    <a:gd name="connsiteX8" fmla="*/ 42440 w 277689"/>
                    <a:gd name="connsiteY8" fmla="*/ 1181316 h 1326452"/>
                    <a:gd name="connsiteX9" fmla="*/ 83670 w 277689"/>
                    <a:gd name="connsiteY9" fmla="*/ 389214 h 1326452"/>
                    <a:gd name="connsiteX10" fmla="*/ 81424 w 277689"/>
                    <a:gd name="connsiteY10" fmla="*/ 389291 h 1326452"/>
                    <a:gd name="connsiteX11" fmla="*/ 53741 w 277689"/>
                    <a:gd name="connsiteY11" fmla="*/ 382034 h 1326452"/>
                    <a:gd name="connsiteX12" fmla="*/ 4164 w 277689"/>
                    <a:gd name="connsiteY12" fmla="*/ 284914 h 1326452"/>
                    <a:gd name="connsiteX13" fmla="*/ 19380 w 277689"/>
                    <a:gd name="connsiteY13" fmla="*/ 114631 h 1326452"/>
                    <a:gd name="connsiteX14" fmla="*/ 55609 w 277689"/>
                    <a:gd name="connsiteY14" fmla="*/ 89784 h 1326452"/>
                    <a:gd name="connsiteX15" fmla="*/ 65455 w 277689"/>
                    <a:gd name="connsiteY15" fmla="*/ 86487 h 1326452"/>
                    <a:gd name="connsiteX16" fmla="*/ 72521 w 277689"/>
                    <a:gd name="connsiteY16" fmla="*/ 72957 h 1326452"/>
                    <a:gd name="connsiteX17" fmla="*/ 103810 w 277689"/>
                    <a:gd name="connsiteY17" fmla="*/ 56227 h 1326452"/>
                    <a:gd name="connsiteX18" fmla="*/ 122404 w 277689"/>
                    <a:gd name="connsiteY18" fmla="*/ 66170 h 1326452"/>
                    <a:gd name="connsiteX19" fmla="*/ 122528 w 277689"/>
                    <a:gd name="connsiteY19" fmla="*/ 65373 h 1326452"/>
                    <a:gd name="connsiteX20" fmla="*/ 163300 w 277689"/>
                    <a:gd name="connsiteY20" fmla="*/ 30487 h 1326452"/>
                    <a:gd name="connsiteX21" fmla="*/ 190208 w 277689"/>
                    <a:gd name="connsiteY21" fmla="*/ 44874 h 1326452"/>
                    <a:gd name="connsiteX22" fmla="*/ 192472 w 277689"/>
                    <a:gd name="connsiteY22" fmla="*/ 43625 h 1326452"/>
                    <a:gd name="connsiteX23" fmla="*/ 223429 w 277689"/>
                    <a:gd name="connsiteY23" fmla="*/ 0 h 1326452"/>
                    <a:gd name="connsiteX0" fmla="*/ 223429 w 277689"/>
                    <a:gd name="connsiteY0" fmla="*/ 3 h 1326455"/>
                    <a:gd name="connsiteX1" fmla="*/ 266098 w 277689"/>
                    <a:gd name="connsiteY1" fmla="*/ 43771 h 1326455"/>
                    <a:gd name="connsiteX2" fmla="*/ 268041 w 277689"/>
                    <a:gd name="connsiteY2" fmla="*/ 284917 h 1326455"/>
                    <a:gd name="connsiteX3" fmla="*/ 261662 w 277689"/>
                    <a:gd name="connsiteY3" fmla="*/ 325945 h 1326455"/>
                    <a:gd name="connsiteX4" fmla="*/ 244900 w 277689"/>
                    <a:gd name="connsiteY4" fmla="*/ 376389 h 1326455"/>
                    <a:gd name="connsiteX5" fmla="*/ 277689 w 277689"/>
                    <a:gd name="connsiteY5" fmla="*/ 1181320 h 1326455"/>
                    <a:gd name="connsiteX6" fmla="*/ 160064 w 277689"/>
                    <a:gd name="connsiteY6" fmla="*/ 1326455 h 1326455"/>
                    <a:gd name="connsiteX7" fmla="*/ 160065 w 277689"/>
                    <a:gd name="connsiteY7" fmla="*/ 1326454 h 1326455"/>
                    <a:gd name="connsiteX8" fmla="*/ 42440 w 277689"/>
                    <a:gd name="connsiteY8" fmla="*/ 1181319 h 1326455"/>
                    <a:gd name="connsiteX9" fmla="*/ 83670 w 277689"/>
                    <a:gd name="connsiteY9" fmla="*/ 389217 h 1326455"/>
                    <a:gd name="connsiteX10" fmla="*/ 81424 w 277689"/>
                    <a:gd name="connsiteY10" fmla="*/ 389294 h 1326455"/>
                    <a:gd name="connsiteX11" fmla="*/ 53741 w 277689"/>
                    <a:gd name="connsiteY11" fmla="*/ 382037 h 1326455"/>
                    <a:gd name="connsiteX12" fmla="*/ 4164 w 277689"/>
                    <a:gd name="connsiteY12" fmla="*/ 284917 h 1326455"/>
                    <a:gd name="connsiteX13" fmla="*/ 19380 w 277689"/>
                    <a:gd name="connsiteY13" fmla="*/ 114634 h 1326455"/>
                    <a:gd name="connsiteX14" fmla="*/ 55609 w 277689"/>
                    <a:gd name="connsiteY14" fmla="*/ 89787 h 1326455"/>
                    <a:gd name="connsiteX15" fmla="*/ 65455 w 277689"/>
                    <a:gd name="connsiteY15" fmla="*/ 86490 h 1326455"/>
                    <a:gd name="connsiteX16" fmla="*/ 72521 w 277689"/>
                    <a:gd name="connsiteY16" fmla="*/ 72960 h 1326455"/>
                    <a:gd name="connsiteX17" fmla="*/ 103810 w 277689"/>
                    <a:gd name="connsiteY17" fmla="*/ 56230 h 1326455"/>
                    <a:gd name="connsiteX18" fmla="*/ 122404 w 277689"/>
                    <a:gd name="connsiteY18" fmla="*/ 66173 h 1326455"/>
                    <a:gd name="connsiteX19" fmla="*/ 122528 w 277689"/>
                    <a:gd name="connsiteY19" fmla="*/ 65376 h 1326455"/>
                    <a:gd name="connsiteX20" fmla="*/ 163300 w 277689"/>
                    <a:gd name="connsiteY20" fmla="*/ 30490 h 1326455"/>
                    <a:gd name="connsiteX21" fmla="*/ 190208 w 277689"/>
                    <a:gd name="connsiteY21" fmla="*/ 44877 h 1326455"/>
                    <a:gd name="connsiteX22" fmla="*/ 192472 w 277689"/>
                    <a:gd name="connsiteY22" fmla="*/ 43628 h 1326455"/>
                    <a:gd name="connsiteX23" fmla="*/ 223429 w 277689"/>
                    <a:gd name="connsiteY23" fmla="*/ 3 h 1326455"/>
                    <a:gd name="connsiteX0" fmla="*/ 223429 w 314414"/>
                    <a:gd name="connsiteY0" fmla="*/ 3 h 1326455"/>
                    <a:gd name="connsiteX1" fmla="*/ 266098 w 314414"/>
                    <a:gd name="connsiteY1" fmla="*/ 43771 h 1326455"/>
                    <a:gd name="connsiteX2" fmla="*/ 314413 w 314414"/>
                    <a:gd name="connsiteY2" fmla="*/ 185828 h 1326455"/>
                    <a:gd name="connsiteX3" fmla="*/ 268041 w 314414"/>
                    <a:gd name="connsiteY3" fmla="*/ 284917 h 1326455"/>
                    <a:gd name="connsiteX4" fmla="*/ 261662 w 314414"/>
                    <a:gd name="connsiteY4" fmla="*/ 325945 h 1326455"/>
                    <a:gd name="connsiteX5" fmla="*/ 244900 w 314414"/>
                    <a:gd name="connsiteY5" fmla="*/ 376389 h 1326455"/>
                    <a:gd name="connsiteX6" fmla="*/ 277689 w 314414"/>
                    <a:gd name="connsiteY6" fmla="*/ 1181320 h 1326455"/>
                    <a:gd name="connsiteX7" fmla="*/ 160064 w 314414"/>
                    <a:gd name="connsiteY7" fmla="*/ 1326455 h 1326455"/>
                    <a:gd name="connsiteX8" fmla="*/ 160065 w 314414"/>
                    <a:gd name="connsiteY8" fmla="*/ 1326454 h 1326455"/>
                    <a:gd name="connsiteX9" fmla="*/ 42440 w 314414"/>
                    <a:gd name="connsiteY9" fmla="*/ 1181319 h 1326455"/>
                    <a:gd name="connsiteX10" fmla="*/ 83670 w 314414"/>
                    <a:gd name="connsiteY10" fmla="*/ 389217 h 1326455"/>
                    <a:gd name="connsiteX11" fmla="*/ 81424 w 314414"/>
                    <a:gd name="connsiteY11" fmla="*/ 389294 h 1326455"/>
                    <a:gd name="connsiteX12" fmla="*/ 53741 w 314414"/>
                    <a:gd name="connsiteY12" fmla="*/ 382037 h 1326455"/>
                    <a:gd name="connsiteX13" fmla="*/ 4164 w 314414"/>
                    <a:gd name="connsiteY13" fmla="*/ 284917 h 1326455"/>
                    <a:gd name="connsiteX14" fmla="*/ 19380 w 314414"/>
                    <a:gd name="connsiteY14" fmla="*/ 114634 h 1326455"/>
                    <a:gd name="connsiteX15" fmla="*/ 55609 w 314414"/>
                    <a:gd name="connsiteY15" fmla="*/ 89787 h 1326455"/>
                    <a:gd name="connsiteX16" fmla="*/ 65455 w 314414"/>
                    <a:gd name="connsiteY16" fmla="*/ 86490 h 1326455"/>
                    <a:gd name="connsiteX17" fmla="*/ 72521 w 314414"/>
                    <a:gd name="connsiteY17" fmla="*/ 72960 h 1326455"/>
                    <a:gd name="connsiteX18" fmla="*/ 103810 w 314414"/>
                    <a:gd name="connsiteY18" fmla="*/ 56230 h 1326455"/>
                    <a:gd name="connsiteX19" fmla="*/ 122404 w 314414"/>
                    <a:gd name="connsiteY19" fmla="*/ 66173 h 1326455"/>
                    <a:gd name="connsiteX20" fmla="*/ 122528 w 314414"/>
                    <a:gd name="connsiteY20" fmla="*/ 65376 h 1326455"/>
                    <a:gd name="connsiteX21" fmla="*/ 163300 w 314414"/>
                    <a:gd name="connsiteY21" fmla="*/ 30490 h 1326455"/>
                    <a:gd name="connsiteX22" fmla="*/ 190208 w 314414"/>
                    <a:gd name="connsiteY22" fmla="*/ 44877 h 1326455"/>
                    <a:gd name="connsiteX23" fmla="*/ 192472 w 314414"/>
                    <a:gd name="connsiteY23" fmla="*/ 43628 h 1326455"/>
                    <a:gd name="connsiteX24" fmla="*/ 223429 w 314414"/>
                    <a:gd name="connsiteY24" fmla="*/ 3 h 1326455"/>
                    <a:gd name="connsiteX0" fmla="*/ 223429 w 319560"/>
                    <a:gd name="connsiteY0" fmla="*/ 3 h 1326455"/>
                    <a:gd name="connsiteX1" fmla="*/ 266098 w 319560"/>
                    <a:gd name="connsiteY1" fmla="*/ 43771 h 1326455"/>
                    <a:gd name="connsiteX2" fmla="*/ 314413 w 319560"/>
                    <a:gd name="connsiteY2" fmla="*/ 185828 h 1326455"/>
                    <a:gd name="connsiteX3" fmla="*/ 268041 w 319560"/>
                    <a:gd name="connsiteY3" fmla="*/ 284917 h 1326455"/>
                    <a:gd name="connsiteX4" fmla="*/ 261662 w 319560"/>
                    <a:gd name="connsiteY4" fmla="*/ 325945 h 1326455"/>
                    <a:gd name="connsiteX5" fmla="*/ 244900 w 319560"/>
                    <a:gd name="connsiteY5" fmla="*/ 376389 h 1326455"/>
                    <a:gd name="connsiteX6" fmla="*/ 277689 w 319560"/>
                    <a:gd name="connsiteY6" fmla="*/ 1181320 h 1326455"/>
                    <a:gd name="connsiteX7" fmla="*/ 160064 w 319560"/>
                    <a:gd name="connsiteY7" fmla="*/ 1326455 h 1326455"/>
                    <a:gd name="connsiteX8" fmla="*/ 160065 w 319560"/>
                    <a:gd name="connsiteY8" fmla="*/ 1326454 h 1326455"/>
                    <a:gd name="connsiteX9" fmla="*/ 42440 w 319560"/>
                    <a:gd name="connsiteY9" fmla="*/ 1181319 h 1326455"/>
                    <a:gd name="connsiteX10" fmla="*/ 83670 w 319560"/>
                    <a:gd name="connsiteY10" fmla="*/ 389217 h 1326455"/>
                    <a:gd name="connsiteX11" fmla="*/ 81424 w 319560"/>
                    <a:gd name="connsiteY11" fmla="*/ 389294 h 1326455"/>
                    <a:gd name="connsiteX12" fmla="*/ 53741 w 319560"/>
                    <a:gd name="connsiteY12" fmla="*/ 382037 h 1326455"/>
                    <a:gd name="connsiteX13" fmla="*/ 4164 w 319560"/>
                    <a:gd name="connsiteY13" fmla="*/ 284917 h 1326455"/>
                    <a:gd name="connsiteX14" fmla="*/ 19380 w 319560"/>
                    <a:gd name="connsiteY14" fmla="*/ 114634 h 1326455"/>
                    <a:gd name="connsiteX15" fmla="*/ 55609 w 319560"/>
                    <a:gd name="connsiteY15" fmla="*/ 89787 h 1326455"/>
                    <a:gd name="connsiteX16" fmla="*/ 65455 w 319560"/>
                    <a:gd name="connsiteY16" fmla="*/ 86490 h 1326455"/>
                    <a:gd name="connsiteX17" fmla="*/ 72521 w 319560"/>
                    <a:gd name="connsiteY17" fmla="*/ 72960 h 1326455"/>
                    <a:gd name="connsiteX18" fmla="*/ 103810 w 319560"/>
                    <a:gd name="connsiteY18" fmla="*/ 56230 h 1326455"/>
                    <a:gd name="connsiteX19" fmla="*/ 122404 w 319560"/>
                    <a:gd name="connsiteY19" fmla="*/ 66173 h 1326455"/>
                    <a:gd name="connsiteX20" fmla="*/ 122528 w 319560"/>
                    <a:gd name="connsiteY20" fmla="*/ 65376 h 1326455"/>
                    <a:gd name="connsiteX21" fmla="*/ 163300 w 319560"/>
                    <a:gd name="connsiteY21" fmla="*/ 30490 h 1326455"/>
                    <a:gd name="connsiteX22" fmla="*/ 190208 w 319560"/>
                    <a:gd name="connsiteY22" fmla="*/ 44877 h 1326455"/>
                    <a:gd name="connsiteX23" fmla="*/ 192472 w 319560"/>
                    <a:gd name="connsiteY23" fmla="*/ 43628 h 1326455"/>
                    <a:gd name="connsiteX24" fmla="*/ 223429 w 319560"/>
                    <a:gd name="connsiteY24" fmla="*/ 3 h 1326455"/>
                    <a:gd name="connsiteX0" fmla="*/ 223429 w 314413"/>
                    <a:gd name="connsiteY0" fmla="*/ 3 h 1326455"/>
                    <a:gd name="connsiteX1" fmla="*/ 266098 w 314413"/>
                    <a:gd name="connsiteY1" fmla="*/ 43771 h 1326455"/>
                    <a:gd name="connsiteX2" fmla="*/ 314413 w 314413"/>
                    <a:gd name="connsiteY2" fmla="*/ 185828 h 1326455"/>
                    <a:gd name="connsiteX3" fmla="*/ 261662 w 314413"/>
                    <a:gd name="connsiteY3" fmla="*/ 325945 h 1326455"/>
                    <a:gd name="connsiteX4" fmla="*/ 244900 w 314413"/>
                    <a:gd name="connsiteY4" fmla="*/ 376389 h 1326455"/>
                    <a:gd name="connsiteX5" fmla="*/ 277689 w 314413"/>
                    <a:gd name="connsiteY5" fmla="*/ 1181320 h 1326455"/>
                    <a:gd name="connsiteX6" fmla="*/ 160064 w 314413"/>
                    <a:gd name="connsiteY6" fmla="*/ 1326455 h 1326455"/>
                    <a:gd name="connsiteX7" fmla="*/ 160065 w 314413"/>
                    <a:gd name="connsiteY7" fmla="*/ 1326454 h 1326455"/>
                    <a:gd name="connsiteX8" fmla="*/ 42440 w 314413"/>
                    <a:gd name="connsiteY8" fmla="*/ 1181319 h 1326455"/>
                    <a:gd name="connsiteX9" fmla="*/ 83670 w 314413"/>
                    <a:gd name="connsiteY9" fmla="*/ 389217 h 1326455"/>
                    <a:gd name="connsiteX10" fmla="*/ 81424 w 314413"/>
                    <a:gd name="connsiteY10" fmla="*/ 389294 h 1326455"/>
                    <a:gd name="connsiteX11" fmla="*/ 53741 w 314413"/>
                    <a:gd name="connsiteY11" fmla="*/ 382037 h 1326455"/>
                    <a:gd name="connsiteX12" fmla="*/ 4164 w 314413"/>
                    <a:gd name="connsiteY12" fmla="*/ 284917 h 1326455"/>
                    <a:gd name="connsiteX13" fmla="*/ 19380 w 314413"/>
                    <a:gd name="connsiteY13" fmla="*/ 114634 h 1326455"/>
                    <a:gd name="connsiteX14" fmla="*/ 55609 w 314413"/>
                    <a:gd name="connsiteY14" fmla="*/ 89787 h 1326455"/>
                    <a:gd name="connsiteX15" fmla="*/ 65455 w 314413"/>
                    <a:gd name="connsiteY15" fmla="*/ 86490 h 1326455"/>
                    <a:gd name="connsiteX16" fmla="*/ 72521 w 314413"/>
                    <a:gd name="connsiteY16" fmla="*/ 72960 h 1326455"/>
                    <a:gd name="connsiteX17" fmla="*/ 103810 w 314413"/>
                    <a:gd name="connsiteY17" fmla="*/ 56230 h 1326455"/>
                    <a:gd name="connsiteX18" fmla="*/ 122404 w 314413"/>
                    <a:gd name="connsiteY18" fmla="*/ 66173 h 1326455"/>
                    <a:gd name="connsiteX19" fmla="*/ 122528 w 314413"/>
                    <a:gd name="connsiteY19" fmla="*/ 65376 h 1326455"/>
                    <a:gd name="connsiteX20" fmla="*/ 163300 w 314413"/>
                    <a:gd name="connsiteY20" fmla="*/ 30490 h 1326455"/>
                    <a:gd name="connsiteX21" fmla="*/ 190208 w 314413"/>
                    <a:gd name="connsiteY21" fmla="*/ 44877 h 1326455"/>
                    <a:gd name="connsiteX22" fmla="*/ 192472 w 314413"/>
                    <a:gd name="connsiteY22" fmla="*/ 43628 h 1326455"/>
                    <a:gd name="connsiteX23" fmla="*/ 223429 w 314413"/>
                    <a:gd name="connsiteY23" fmla="*/ 3 h 1326455"/>
                    <a:gd name="connsiteX0" fmla="*/ 223429 w 314413"/>
                    <a:gd name="connsiteY0" fmla="*/ 3 h 1326455"/>
                    <a:gd name="connsiteX1" fmla="*/ 266098 w 314413"/>
                    <a:gd name="connsiteY1" fmla="*/ 43771 h 1326455"/>
                    <a:gd name="connsiteX2" fmla="*/ 314413 w 314413"/>
                    <a:gd name="connsiteY2" fmla="*/ 185828 h 1326455"/>
                    <a:gd name="connsiteX3" fmla="*/ 278330 w 314413"/>
                    <a:gd name="connsiteY3" fmla="*/ 328439 h 1326455"/>
                    <a:gd name="connsiteX4" fmla="*/ 244900 w 314413"/>
                    <a:gd name="connsiteY4" fmla="*/ 376389 h 1326455"/>
                    <a:gd name="connsiteX5" fmla="*/ 277689 w 314413"/>
                    <a:gd name="connsiteY5" fmla="*/ 1181320 h 1326455"/>
                    <a:gd name="connsiteX6" fmla="*/ 160064 w 314413"/>
                    <a:gd name="connsiteY6" fmla="*/ 1326455 h 1326455"/>
                    <a:gd name="connsiteX7" fmla="*/ 160065 w 314413"/>
                    <a:gd name="connsiteY7" fmla="*/ 1326454 h 1326455"/>
                    <a:gd name="connsiteX8" fmla="*/ 42440 w 314413"/>
                    <a:gd name="connsiteY8" fmla="*/ 1181319 h 1326455"/>
                    <a:gd name="connsiteX9" fmla="*/ 83670 w 314413"/>
                    <a:gd name="connsiteY9" fmla="*/ 389217 h 1326455"/>
                    <a:gd name="connsiteX10" fmla="*/ 81424 w 314413"/>
                    <a:gd name="connsiteY10" fmla="*/ 389294 h 1326455"/>
                    <a:gd name="connsiteX11" fmla="*/ 53741 w 314413"/>
                    <a:gd name="connsiteY11" fmla="*/ 382037 h 1326455"/>
                    <a:gd name="connsiteX12" fmla="*/ 4164 w 314413"/>
                    <a:gd name="connsiteY12" fmla="*/ 284917 h 1326455"/>
                    <a:gd name="connsiteX13" fmla="*/ 19380 w 314413"/>
                    <a:gd name="connsiteY13" fmla="*/ 114634 h 1326455"/>
                    <a:gd name="connsiteX14" fmla="*/ 55609 w 314413"/>
                    <a:gd name="connsiteY14" fmla="*/ 89787 h 1326455"/>
                    <a:gd name="connsiteX15" fmla="*/ 65455 w 314413"/>
                    <a:gd name="connsiteY15" fmla="*/ 86490 h 1326455"/>
                    <a:gd name="connsiteX16" fmla="*/ 72521 w 314413"/>
                    <a:gd name="connsiteY16" fmla="*/ 72960 h 1326455"/>
                    <a:gd name="connsiteX17" fmla="*/ 103810 w 314413"/>
                    <a:gd name="connsiteY17" fmla="*/ 56230 h 1326455"/>
                    <a:gd name="connsiteX18" fmla="*/ 122404 w 314413"/>
                    <a:gd name="connsiteY18" fmla="*/ 66173 h 1326455"/>
                    <a:gd name="connsiteX19" fmla="*/ 122528 w 314413"/>
                    <a:gd name="connsiteY19" fmla="*/ 65376 h 1326455"/>
                    <a:gd name="connsiteX20" fmla="*/ 163300 w 314413"/>
                    <a:gd name="connsiteY20" fmla="*/ 30490 h 1326455"/>
                    <a:gd name="connsiteX21" fmla="*/ 190208 w 314413"/>
                    <a:gd name="connsiteY21" fmla="*/ 44877 h 1326455"/>
                    <a:gd name="connsiteX22" fmla="*/ 192472 w 314413"/>
                    <a:gd name="connsiteY22" fmla="*/ 43628 h 1326455"/>
                    <a:gd name="connsiteX23" fmla="*/ 223429 w 314413"/>
                    <a:gd name="connsiteY23" fmla="*/ 3 h 1326455"/>
                    <a:gd name="connsiteX0" fmla="*/ 223429 w 333463"/>
                    <a:gd name="connsiteY0" fmla="*/ 3 h 1326455"/>
                    <a:gd name="connsiteX1" fmla="*/ 266098 w 333463"/>
                    <a:gd name="connsiteY1" fmla="*/ 43771 h 1326455"/>
                    <a:gd name="connsiteX2" fmla="*/ 333463 w 333463"/>
                    <a:gd name="connsiteY2" fmla="*/ 220742 h 1326455"/>
                    <a:gd name="connsiteX3" fmla="*/ 278330 w 333463"/>
                    <a:gd name="connsiteY3" fmla="*/ 328439 h 1326455"/>
                    <a:gd name="connsiteX4" fmla="*/ 244900 w 333463"/>
                    <a:gd name="connsiteY4" fmla="*/ 376389 h 1326455"/>
                    <a:gd name="connsiteX5" fmla="*/ 277689 w 333463"/>
                    <a:gd name="connsiteY5" fmla="*/ 1181320 h 1326455"/>
                    <a:gd name="connsiteX6" fmla="*/ 160064 w 333463"/>
                    <a:gd name="connsiteY6" fmla="*/ 1326455 h 1326455"/>
                    <a:gd name="connsiteX7" fmla="*/ 160065 w 333463"/>
                    <a:gd name="connsiteY7" fmla="*/ 1326454 h 1326455"/>
                    <a:gd name="connsiteX8" fmla="*/ 42440 w 333463"/>
                    <a:gd name="connsiteY8" fmla="*/ 1181319 h 1326455"/>
                    <a:gd name="connsiteX9" fmla="*/ 83670 w 333463"/>
                    <a:gd name="connsiteY9" fmla="*/ 389217 h 1326455"/>
                    <a:gd name="connsiteX10" fmla="*/ 81424 w 333463"/>
                    <a:gd name="connsiteY10" fmla="*/ 389294 h 1326455"/>
                    <a:gd name="connsiteX11" fmla="*/ 53741 w 333463"/>
                    <a:gd name="connsiteY11" fmla="*/ 382037 h 1326455"/>
                    <a:gd name="connsiteX12" fmla="*/ 4164 w 333463"/>
                    <a:gd name="connsiteY12" fmla="*/ 284917 h 1326455"/>
                    <a:gd name="connsiteX13" fmla="*/ 19380 w 333463"/>
                    <a:gd name="connsiteY13" fmla="*/ 114634 h 1326455"/>
                    <a:gd name="connsiteX14" fmla="*/ 55609 w 333463"/>
                    <a:gd name="connsiteY14" fmla="*/ 89787 h 1326455"/>
                    <a:gd name="connsiteX15" fmla="*/ 65455 w 333463"/>
                    <a:gd name="connsiteY15" fmla="*/ 86490 h 1326455"/>
                    <a:gd name="connsiteX16" fmla="*/ 72521 w 333463"/>
                    <a:gd name="connsiteY16" fmla="*/ 72960 h 1326455"/>
                    <a:gd name="connsiteX17" fmla="*/ 103810 w 333463"/>
                    <a:gd name="connsiteY17" fmla="*/ 56230 h 1326455"/>
                    <a:gd name="connsiteX18" fmla="*/ 122404 w 333463"/>
                    <a:gd name="connsiteY18" fmla="*/ 66173 h 1326455"/>
                    <a:gd name="connsiteX19" fmla="*/ 122528 w 333463"/>
                    <a:gd name="connsiteY19" fmla="*/ 65376 h 1326455"/>
                    <a:gd name="connsiteX20" fmla="*/ 163300 w 333463"/>
                    <a:gd name="connsiteY20" fmla="*/ 30490 h 1326455"/>
                    <a:gd name="connsiteX21" fmla="*/ 190208 w 333463"/>
                    <a:gd name="connsiteY21" fmla="*/ 44877 h 1326455"/>
                    <a:gd name="connsiteX22" fmla="*/ 192472 w 333463"/>
                    <a:gd name="connsiteY22" fmla="*/ 43628 h 1326455"/>
                    <a:gd name="connsiteX23" fmla="*/ 223429 w 333463"/>
                    <a:gd name="connsiteY23" fmla="*/ 3 h 1326455"/>
                    <a:gd name="connsiteX0" fmla="*/ 223429 w 333463"/>
                    <a:gd name="connsiteY0" fmla="*/ 3 h 1326455"/>
                    <a:gd name="connsiteX1" fmla="*/ 266098 w 333463"/>
                    <a:gd name="connsiteY1" fmla="*/ 43771 h 1326455"/>
                    <a:gd name="connsiteX2" fmla="*/ 333463 w 333463"/>
                    <a:gd name="connsiteY2" fmla="*/ 220742 h 1326455"/>
                    <a:gd name="connsiteX3" fmla="*/ 278330 w 333463"/>
                    <a:gd name="connsiteY3" fmla="*/ 328439 h 1326455"/>
                    <a:gd name="connsiteX4" fmla="*/ 244900 w 333463"/>
                    <a:gd name="connsiteY4" fmla="*/ 376389 h 1326455"/>
                    <a:gd name="connsiteX5" fmla="*/ 277689 w 333463"/>
                    <a:gd name="connsiteY5" fmla="*/ 1181320 h 1326455"/>
                    <a:gd name="connsiteX6" fmla="*/ 160064 w 333463"/>
                    <a:gd name="connsiteY6" fmla="*/ 1326455 h 1326455"/>
                    <a:gd name="connsiteX7" fmla="*/ 160065 w 333463"/>
                    <a:gd name="connsiteY7" fmla="*/ 1326454 h 1326455"/>
                    <a:gd name="connsiteX8" fmla="*/ 42440 w 333463"/>
                    <a:gd name="connsiteY8" fmla="*/ 1181319 h 1326455"/>
                    <a:gd name="connsiteX9" fmla="*/ 83670 w 333463"/>
                    <a:gd name="connsiteY9" fmla="*/ 389217 h 1326455"/>
                    <a:gd name="connsiteX10" fmla="*/ 81424 w 333463"/>
                    <a:gd name="connsiteY10" fmla="*/ 389294 h 1326455"/>
                    <a:gd name="connsiteX11" fmla="*/ 53741 w 333463"/>
                    <a:gd name="connsiteY11" fmla="*/ 382037 h 1326455"/>
                    <a:gd name="connsiteX12" fmla="*/ 4164 w 333463"/>
                    <a:gd name="connsiteY12" fmla="*/ 284917 h 1326455"/>
                    <a:gd name="connsiteX13" fmla="*/ 19380 w 333463"/>
                    <a:gd name="connsiteY13" fmla="*/ 114634 h 1326455"/>
                    <a:gd name="connsiteX14" fmla="*/ 55609 w 333463"/>
                    <a:gd name="connsiteY14" fmla="*/ 89787 h 1326455"/>
                    <a:gd name="connsiteX15" fmla="*/ 65455 w 333463"/>
                    <a:gd name="connsiteY15" fmla="*/ 86490 h 1326455"/>
                    <a:gd name="connsiteX16" fmla="*/ 72521 w 333463"/>
                    <a:gd name="connsiteY16" fmla="*/ 72960 h 1326455"/>
                    <a:gd name="connsiteX17" fmla="*/ 103810 w 333463"/>
                    <a:gd name="connsiteY17" fmla="*/ 56230 h 1326455"/>
                    <a:gd name="connsiteX18" fmla="*/ 122404 w 333463"/>
                    <a:gd name="connsiteY18" fmla="*/ 66173 h 1326455"/>
                    <a:gd name="connsiteX19" fmla="*/ 122528 w 333463"/>
                    <a:gd name="connsiteY19" fmla="*/ 65376 h 1326455"/>
                    <a:gd name="connsiteX20" fmla="*/ 163300 w 333463"/>
                    <a:gd name="connsiteY20" fmla="*/ 30490 h 1326455"/>
                    <a:gd name="connsiteX21" fmla="*/ 190208 w 333463"/>
                    <a:gd name="connsiteY21" fmla="*/ 44877 h 1326455"/>
                    <a:gd name="connsiteX22" fmla="*/ 192472 w 333463"/>
                    <a:gd name="connsiteY22" fmla="*/ 43628 h 1326455"/>
                    <a:gd name="connsiteX23" fmla="*/ 223429 w 333463"/>
                    <a:gd name="connsiteY23" fmla="*/ 3 h 1326455"/>
                    <a:gd name="connsiteX0" fmla="*/ 223429 w 333466"/>
                    <a:gd name="connsiteY0" fmla="*/ 3 h 1326455"/>
                    <a:gd name="connsiteX1" fmla="*/ 266098 w 333466"/>
                    <a:gd name="connsiteY1" fmla="*/ 43771 h 1326455"/>
                    <a:gd name="connsiteX2" fmla="*/ 281076 w 333466"/>
                    <a:gd name="connsiteY2" fmla="*/ 133457 h 1326455"/>
                    <a:gd name="connsiteX3" fmla="*/ 333463 w 333466"/>
                    <a:gd name="connsiteY3" fmla="*/ 220742 h 1326455"/>
                    <a:gd name="connsiteX4" fmla="*/ 278330 w 333466"/>
                    <a:gd name="connsiteY4" fmla="*/ 328439 h 1326455"/>
                    <a:gd name="connsiteX5" fmla="*/ 244900 w 333466"/>
                    <a:gd name="connsiteY5" fmla="*/ 376389 h 1326455"/>
                    <a:gd name="connsiteX6" fmla="*/ 277689 w 333466"/>
                    <a:gd name="connsiteY6" fmla="*/ 1181320 h 1326455"/>
                    <a:gd name="connsiteX7" fmla="*/ 160064 w 333466"/>
                    <a:gd name="connsiteY7" fmla="*/ 1326455 h 1326455"/>
                    <a:gd name="connsiteX8" fmla="*/ 160065 w 333466"/>
                    <a:gd name="connsiteY8" fmla="*/ 1326454 h 1326455"/>
                    <a:gd name="connsiteX9" fmla="*/ 42440 w 333466"/>
                    <a:gd name="connsiteY9" fmla="*/ 1181319 h 1326455"/>
                    <a:gd name="connsiteX10" fmla="*/ 83670 w 333466"/>
                    <a:gd name="connsiteY10" fmla="*/ 389217 h 1326455"/>
                    <a:gd name="connsiteX11" fmla="*/ 81424 w 333466"/>
                    <a:gd name="connsiteY11" fmla="*/ 389294 h 1326455"/>
                    <a:gd name="connsiteX12" fmla="*/ 53741 w 333466"/>
                    <a:gd name="connsiteY12" fmla="*/ 382037 h 1326455"/>
                    <a:gd name="connsiteX13" fmla="*/ 4164 w 333466"/>
                    <a:gd name="connsiteY13" fmla="*/ 284917 h 1326455"/>
                    <a:gd name="connsiteX14" fmla="*/ 19380 w 333466"/>
                    <a:gd name="connsiteY14" fmla="*/ 114634 h 1326455"/>
                    <a:gd name="connsiteX15" fmla="*/ 55609 w 333466"/>
                    <a:gd name="connsiteY15" fmla="*/ 89787 h 1326455"/>
                    <a:gd name="connsiteX16" fmla="*/ 65455 w 333466"/>
                    <a:gd name="connsiteY16" fmla="*/ 86490 h 1326455"/>
                    <a:gd name="connsiteX17" fmla="*/ 72521 w 333466"/>
                    <a:gd name="connsiteY17" fmla="*/ 72960 h 1326455"/>
                    <a:gd name="connsiteX18" fmla="*/ 103810 w 333466"/>
                    <a:gd name="connsiteY18" fmla="*/ 56230 h 1326455"/>
                    <a:gd name="connsiteX19" fmla="*/ 122404 w 333466"/>
                    <a:gd name="connsiteY19" fmla="*/ 66173 h 1326455"/>
                    <a:gd name="connsiteX20" fmla="*/ 122528 w 333466"/>
                    <a:gd name="connsiteY20" fmla="*/ 65376 h 1326455"/>
                    <a:gd name="connsiteX21" fmla="*/ 163300 w 333466"/>
                    <a:gd name="connsiteY21" fmla="*/ 30490 h 1326455"/>
                    <a:gd name="connsiteX22" fmla="*/ 190208 w 333466"/>
                    <a:gd name="connsiteY22" fmla="*/ 44877 h 1326455"/>
                    <a:gd name="connsiteX23" fmla="*/ 192472 w 333466"/>
                    <a:gd name="connsiteY23" fmla="*/ 43628 h 1326455"/>
                    <a:gd name="connsiteX24" fmla="*/ 223429 w 333466"/>
                    <a:gd name="connsiteY24" fmla="*/ 3 h 1326455"/>
                    <a:gd name="connsiteX0" fmla="*/ 223429 w 334093"/>
                    <a:gd name="connsiteY0" fmla="*/ 3 h 1326455"/>
                    <a:gd name="connsiteX1" fmla="*/ 266098 w 334093"/>
                    <a:gd name="connsiteY1" fmla="*/ 43771 h 1326455"/>
                    <a:gd name="connsiteX2" fmla="*/ 281076 w 334093"/>
                    <a:gd name="connsiteY2" fmla="*/ 133457 h 1326455"/>
                    <a:gd name="connsiteX3" fmla="*/ 333463 w 334093"/>
                    <a:gd name="connsiteY3" fmla="*/ 220742 h 1326455"/>
                    <a:gd name="connsiteX4" fmla="*/ 278330 w 334093"/>
                    <a:gd name="connsiteY4" fmla="*/ 328439 h 1326455"/>
                    <a:gd name="connsiteX5" fmla="*/ 244900 w 334093"/>
                    <a:gd name="connsiteY5" fmla="*/ 376389 h 1326455"/>
                    <a:gd name="connsiteX6" fmla="*/ 277689 w 334093"/>
                    <a:gd name="connsiteY6" fmla="*/ 1181320 h 1326455"/>
                    <a:gd name="connsiteX7" fmla="*/ 160064 w 334093"/>
                    <a:gd name="connsiteY7" fmla="*/ 1326455 h 1326455"/>
                    <a:gd name="connsiteX8" fmla="*/ 160065 w 334093"/>
                    <a:gd name="connsiteY8" fmla="*/ 1326454 h 1326455"/>
                    <a:gd name="connsiteX9" fmla="*/ 42440 w 334093"/>
                    <a:gd name="connsiteY9" fmla="*/ 1181319 h 1326455"/>
                    <a:gd name="connsiteX10" fmla="*/ 83670 w 334093"/>
                    <a:gd name="connsiteY10" fmla="*/ 389217 h 1326455"/>
                    <a:gd name="connsiteX11" fmla="*/ 81424 w 334093"/>
                    <a:gd name="connsiteY11" fmla="*/ 389294 h 1326455"/>
                    <a:gd name="connsiteX12" fmla="*/ 53741 w 334093"/>
                    <a:gd name="connsiteY12" fmla="*/ 382037 h 1326455"/>
                    <a:gd name="connsiteX13" fmla="*/ 4164 w 334093"/>
                    <a:gd name="connsiteY13" fmla="*/ 284917 h 1326455"/>
                    <a:gd name="connsiteX14" fmla="*/ 19380 w 334093"/>
                    <a:gd name="connsiteY14" fmla="*/ 114634 h 1326455"/>
                    <a:gd name="connsiteX15" fmla="*/ 55609 w 334093"/>
                    <a:gd name="connsiteY15" fmla="*/ 89787 h 1326455"/>
                    <a:gd name="connsiteX16" fmla="*/ 65455 w 334093"/>
                    <a:gd name="connsiteY16" fmla="*/ 86490 h 1326455"/>
                    <a:gd name="connsiteX17" fmla="*/ 72521 w 334093"/>
                    <a:gd name="connsiteY17" fmla="*/ 72960 h 1326455"/>
                    <a:gd name="connsiteX18" fmla="*/ 103810 w 334093"/>
                    <a:gd name="connsiteY18" fmla="*/ 56230 h 1326455"/>
                    <a:gd name="connsiteX19" fmla="*/ 122404 w 334093"/>
                    <a:gd name="connsiteY19" fmla="*/ 66173 h 1326455"/>
                    <a:gd name="connsiteX20" fmla="*/ 122528 w 334093"/>
                    <a:gd name="connsiteY20" fmla="*/ 65376 h 1326455"/>
                    <a:gd name="connsiteX21" fmla="*/ 163300 w 334093"/>
                    <a:gd name="connsiteY21" fmla="*/ 30490 h 1326455"/>
                    <a:gd name="connsiteX22" fmla="*/ 190208 w 334093"/>
                    <a:gd name="connsiteY22" fmla="*/ 44877 h 1326455"/>
                    <a:gd name="connsiteX23" fmla="*/ 192472 w 334093"/>
                    <a:gd name="connsiteY23" fmla="*/ 43628 h 1326455"/>
                    <a:gd name="connsiteX24" fmla="*/ 223429 w 334093"/>
                    <a:gd name="connsiteY24" fmla="*/ 3 h 1326455"/>
                    <a:gd name="connsiteX0" fmla="*/ 223429 w 337658"/>
                    <a:gd name="connsiteY0" fmla="*/ 3 h 1326455"/>
                    <a:gd name="connsiteX1" fmla="*/ 266098 w 337658"/>
                    <a:gd name="connsiteY1" fmla="*/ 43771 h 1326455"/>
                    <a:gd name="connsiteX2" fmla="*/ 281076 w 337658"/>
                    <a:gd name="connsiteY2" fmla="*/ 133457 h 1326455"/>
                    <a:gd name="connsiteX3" fmla="*/ 333463 w 337658"/>
                    <a:gd name="connsiteY3" fmla="*/ 220742 h 1326455"/>
                    <a:gd name="connsiteX4" fmla="*/ 278330 w 337658"/>
                    <a:gd name="connsiteY4" fmla="*/ 328439 h 1326455"/>
                    <a:gd name="connsiteX5" fmla="*/ 244900 w 337658"/>
                    <a:gd name="connsiteY5" fmla="*/ 376389 h 1326455"/>
                    <a:gd name="connsiteX6" fmla="*/ 277689 w 337658"/>
                    <a:gd name="connsiteY6" fmla="*/ 1181320 h 1326455"/>
                    <a:gd name="connsiteX7" fmla="*/ 160064 w 337658"/>
                    <a:gd name="connsiteY7" fmla="*/ 1326455 h 1326455"/>
                    <a:gd name="connsiteX8" fmla="*/ 160065 w 337658"/>
                    <a:gd name="connsiteY8" fmla="*/ 1326454 h 1326455"/>
                    <a:gd name="connsiteX9" fmla="*/ 42440 w 337658"/>
                    <a:gd name="connsiteY9" fmla="*/ 1181319 h 1326455"/>
                    <a:gd name="connsiteX10" fmla="*/ 83670 w 337658"/>
                    <a:gd name="connsiteY10" fmla="*/ 389217 h 1326455"/>
                    <a:gd name="connsiteX11" fmla="*/ 81424 w 337658"/>
                    <a:gd name="connsiteY11" fmla="*/ 389294 h 1326455"/>
                    <a:gd name="connsiteX12" fmla="*/ 53741 w 337658"/>
                    <a:gd name="connsiteY12" fmla="*/ 382037 h 1326455"/>
                    <a:gd name="connsiteX13" fmla="*/ 4164 w 337658"/>
                    <a:gd name="connsiteY13" fmla="*/ 284917 h 1326455"/>
                    <a:gd name="connsiteX14" fmla="*/ 19380 w 337658"/>
                    <a:gd name="connsiteY14" fmla="*/ 114634 h 1326455"/>
                    <a:gd name="connsiteX15" fmla="*/ 55609 w 337658"/>
                    <a:gd name="connsiteY15" fmla="*/ 89787 h 1326455"/>
                    <a:gd name="connsiteX16" fmla="*/ 65455 w 337658"/>
                    <a:gd name="connsiteY16" fmla="*/ 86490 h 1326455"/>
                    <a:gd name="connsiteX17" fmla="*/ 72521 w 337658"/>
                    <a:gd name="connsiteY17" fmla="*/ 72960 h 1326455"/>
                    <a:gd name="connsiteX18" fmla="*/ 103810 w 337658"/>
                    <a:gd name="connsiteY18" fmla="*/ 56230 h 1326455"/>
                    <a:gd name="connsiteX19" fmla="*/ 122404 w 337658"/>
                    <a:gd name="connsiteY19" fmla="*/ 66173 h 1326455"/>
                    <a:gd name="connsiteX20" fmla="*/ 122528 w 337658"/>
                    <a:gd name="connsiteY20" fmla="*/ 65376 h 1326455"/>
                    <a:gd name="connsiteX21" fmla="*/ 163300 w 337658"/>
                    <a:gd name="connsiteY21" fmla="*/ 30490 h 1326455"/>
                    <a:gd name="connsiteX22" fmla="*/ 190208 w 337658"/>
                    <a:gd name="connsiteY22" fmla="*/ 44877 h 1326455"/>
                    <a:gd name="connsiteX23" fmla="*/ 192472 w 337658"/>
                    <a:gd name="connsiteY23" fmla="*/ 43628 h 1326455"/>
                    <a:gd name="connsiteX24" fmla="*/ 223429 w 337658"/>
                    <a:gd name="connsiteY24" fmla="*/ 3 h 1326455"/>
                    <a:gd name="connsiteX0" fmla="*/ 223429 w 346005"/>
                    <a:gd name="connsiteY0" fmla="*/ 3 h 1326455"/>
                    <a:gd name="connsiteX1" fmla="*/ 266098 w 346005"/>
                    <a:gd name="connsiteY1" fmla="*/ 43771 h 1326455"/>
                    <a:gd name="connsiteX2" fmla="*/ 281076 w 346005"/>
                    <a:gd name="connsiteY2" fmla="*/ 133457 h 1326455"/>
                    <a:gd name="connsiteX3" fmla="*/ 333463 w 346005"/>
                    <a:gd name="connsiteY3" fmla="*/ 220742 h 1326455"/>
                    <a:gd name="connsiteX4" fmla="*/ 278330 w 346005"/>
                    <a:gd name="connsiteY4" fmla="*/ 328439 h 1326455"/>
                    <a:gd name="connsiteX5" fmla="*/ 244900 w 346005"/>
                    <a:gd name="connsiteY5" fmla="*/ 376389 h 1326455"/>
                    <a:gd name="connsiteX6" fmla="*/ 277689 w 346005"/>
                    <a:gd name="connsiteY6" fmla="*/ 1181320 h 1326455"/>
                    <a:gd name="connsiteX7" fmla="*/ 160064 w 346005"/>
                    <a:gd name="connsiteY7" fmla="*/ 1326455 h 1326455"/>
                    <a:gd name="connsiteX8" fmla="*/ 160065 w 346005"/>
                    <a:gd name="connsiteY8" fmla="*/ 1326454 h 1326455"/>
                    <a:gd name="connsiteX9" fmla="*/ 42440 w 346005"/>
                    <a:gd name="connsiteY9" fmla="*/ 1181319 h 1326455"/>
                    <a:gd name="connsiteX10" fmla="*/ 83670 w 346005"/>
                    <a:gd name="connsiteY10" fmla="*/ 389217 h 1326455"/>
                    <a:gd name="connsiteX11" fmla="*/ 81424 w 346005"/>
                    <a:gd name="connsiteY11" fmla="*/ 389294 h 1326455"/>
                    <a:gd name="connsiteX12" fmla="*/ 53741 w 346005"/>
                    <a:gd name="connsiteY12" fmla="*/ 382037 h 1326455"/>
                    <a:gd name="connsiteX13" fmla="*/ 4164 w 346005"/>
                    <a:gd name="connsiteY13" fmla="*/ 284917 h 1326455"/>
                    <a:gd name="connsiteX14" fmla="*/ 19380 w 346005"/>
                    <a:gd name="connsiteY14" fmla="*/ 114634 h 1326455"/>
                    <a:gd name="connsiteX15" fmla="*/ 55609 w 346005"/>
                    <a:gd name="connsiteY15" fmla="*/ 89787 h 1326455"/>
                    <a:gd name="connsiteX16" fmla="*/ 65455 w 346005"/>
                    <a:gd name="connsiteY16" fmla="*/ 86490 h 1326455"/>
                    <a:gd name="connsiteX17" fmla="*/ 72521 w 346005"/>
                    <a:gd name="connsiteY17" fmla="*/ 72960 h 1326455"/>
                    <a:gd name="connsiteX18" fmla="*/ 103810 w 346005"/>
                    <a:gd name="connsiteY18" fmla="*/ 56230 h 1326455"/>
                    <a:gd name="connsiteX19" fmla="*/ 122404 w 346005"/>
                    <a:gd name="connsiteY19" fmla="*/ 66173 h 1326455"/>
                    <a:gd name="connsiteX20" fmla="*/ 122528 w 346005"/>
                    <a:gd name="connsiteY20" fmla="*/ 65376 h 1326455"/>
                    <a:gd name="connsiteX21" fmla="*/ 163300 w 346005"/>
                    <a:gd name="connsiteY21" fmla="*/ 30490 h 1326455"/>
                    <a:gd name="connsiteX22" fmla="*/ 190208 w 346005"/>
                    <a:gd name="connsiteY22" fmla="*/ 44877 h 1326455"/>
                    <a:gd name="connsiteX23" fmla="*/ 192472 w 346005"/>
                    <a:gd name="connsiteY23" fmla="*/ 43628 h 1326455"/>
                    <a:gd name="connsiteX24" fmla="*/ 223429 w 346005"/>
                    <a:gd name="connsiteY24" fmla="*/ 3 h 1326455"/>
                    <a:gd name="connsiteX0" fmla="*/ 223429 w 335821"/>
                    <a:gd name="connsiteY0" fmla="*/ 3 h 1326455"/>
                    <a:gd name="connsiteX1" fmla="*/ 266098 w 335821"/>
                    <a:gd name="connsiteY1" fmla="*/ 43771 h 1326455"/>
                    <a:gd name="connsiteX2" fmla="*/ 276314 w 335821"/>
                    <a:gd name="connsiteY2" fmla="*/ 140937 h 1326455"/>
                    <a:gd name="connsiteX3" fmla="*/ 333463 w 335821"/>
                    <a:gd name="connsiteY3" fmla="*/ 220742 h 1326455"/>
                    <a:gd name="connsiteX4" fmla="*/ 278330 w 335821"/>
                    <a:gd name="connsiteY4" fmla="*/ 328439 h 1326455"/>
                    <a:gd name="connsiteX5" fmla="*/ 244900 w 335821"/>
                    <a:gd name="connsiteY5" fmla="*/ 376389 h 1326455"/>
                    <a:gd name="connsiteX6" fmla="*/ 277689 w 335821"/>
                    <a:gd name="connsiteY6" fmla="*/ 1181320 h 1326455"/>
                    <a:gd name="connsiteX7" fmla="*/ 160064 w 335821"/>
                    <a:gd name="connsiteY7" fmla="*/ 1326455 h 1326455"/>
                    <a:gd name="connsiteX8" fmla="*/ 160065 w 335821"/>
                    <a:gd name="connsiteY8" fmla="*/ 1326454 h 1326455"/>
                    <a:gd name="connsiteX9" fmla="*/ 42440 w 335821"/>
                    <a:gd name="connsiteY9" fmla="*/ 1181319 h 1326455"/>
                    <a:gd name="connsiteX10" fmla="*/ 83670 w 335821"/>
                    <a:gd name="connsiteY10" fmla="*/ 389217 h 1326455"/>
                    <a:gd name="connsiteX11" fmla="*/ 81424 w 335821"/>
                    <a:gd name="connsiteY11" fmla="*/ 389294 h 1326455"/>
                    <a:gd name="connsiteX12" fmla="*/ 53741 w 335821"/>
                    <a:gd name="connsiteY12" fmla="*/ 382037 h 1326455"/>
                    <a:gd name="connsiteX13" fmla="*/ 4164 w 335821"/>
                    <a:gd name="connsiteY13" fmla="*/ 284917 h 1326455"/>
                    <a:gd name="connsiteX14" fmla="*/ 19380 w 335821"/>
                    <a:gd name="connsiteY14" fmla="*/ 114634 h 1326455"/>
                    <a:gd name="connsiteX15" fmla="*/ 55609 w 335821"/>
                    <a:gd name="connsiteY15" fmla="*/ 89787 h 1326455"/>
                    <a:gd name="connsiteX16" fmla="*/ 65455 w 335821"/>
                    <a:gd name="connsiteY16" fmla="*/ 86490 h 1326455"/>
                    <a:gd name="connsiteX17" fmla="*/ 72521 w 335821"/>
                    <a:gd name="connsiteY17" fmla="*/ 72960 h 1326455"/>
                    <a:gd name="connsiteX18" fmla="*/ 103810 w 335821"/>
                    <a:gd name="connsiteY18" fmla="*/ 56230 h 1326455"/>
                    <a:gd name="connsiteX19" fmla="*/ 122404 w 335821"/>
                    <a:gd name="connsiteY19" fmla="*/ 66173 h 1326455"/>
                    <a:gd name="connsiteX20" fmla="*/ 122528 w 335821"/>
                    <a:gd name="connsiteY20" fmla="*/ 65376 h 1326455"/>
                    <a:gd name="connsiteX21" fmla="*/ 163300 w 335821"/>
                    <a:gd name="connsiteY21" fmla="*/ 30490 h 1326455"/>
                    <a:gd name="connsiteX22" fmla="*/ 190208 w 335821"/>
                    <a:gd name="connsiteY22" fmla="*/ 44877 h 1326455"/>
                    <a:gd name="connsiteX23" fmla="*/ 192472 w 335821"/>
                    <a:gd name="connsiteY23" fmla="*/ 43628 h 1326455"/>
                    <a:gd name="connsiteX24" fmla="*/ 223429 w 335821"/>
                    <a:gd name="connsiteY24" fmla="*/ 3 h 1326455"/>
                    <a:gd name="connsiteX0" fmla="*/ 223429 w 333532"/>
                    <a:gd name="connsiteY0" fmla="*/ 3 h 1326455"/>
                    <a:gd name="connsiteX1" fmla="*/ 266098 w 333532"/>
                    <a:gd name="connsiteY1" fmla="*/ 43771 h 1326455"/>
                    <a:gd name="connsiteX2" fmla="*/ 276314 w 333532"/>
                    <a:gd name="connsiteY2" fmla="*/ 140937 h 1326455"/>
                    <a:gd name="connsiteX3" fmla="*/ 333463 w 333532"/>
                    <a:gd name="connsiteY3" fmla="*/ 220742 h 1326455"/>
                    <a:gd name="connsiteX4" fmla="*/ 278330 w 333532"/>
                    <a:gd name="connsiteY4" fmla="*/ 328439 h 1326455"/>
                    <a:gd name="connsiteX5" fmla="*/ 244900 w 333532"/>
                    <a:gd name="connsiteY5" fmla="*/ 376389 h 1326455"/>
                    <a:gd name="connsiteX6" fmla="*/ 277689 w 333532"/>
                    <a:gd name="connsiteY6" fmla="*/ 1181320 h 1326455"/>
                    <a:gd name="connsiteX7" fmla="*/ 160064 w 333532"/>
                    <a:gd name="connsiteY7" fmla="*/ 1326455 h 1326455"/>
                    <a:gd name="connsiteX8" fmla="*/ 160065 w 333532"/>
                    <a:gd name="connsiteY8" fmla="*/ 1326454 h 1326455"/>
                    <a:gd name="connsiteX9" fmla="*/ 42440 w 333532"/>
                    <a:gd name="connsiteY9" fmla="*/ 1181319 h 1326455"/>
                    <a:gd name="connsiteX10" fmla="*/ 83670 w 333532"/>
                    <a:gd name="connsiteY10" fmla="*/ 389217 h 1326455"/>
                    <a:gd name="connsiteX11" fmla="*/ 81424 w 333532"/>
                    <a:gd name="connsiteY11" fmla="*/ 389294 h 1326455"/>
                    <a:gd name="connsiteX12" fmla="*/ 53741 w 333532"/>
                    <a:gd name="connsiteY12" fmla="*/ 382037 h 1326455"/>
                    <a:gd name="connsiteX13" fmla="*/ 4164 w 333532"/>
                    <a:gd name="connsiteY13" fmla="*/ 284917 h 1326455"/>
                    <a:gd name="connsiteX14" fmla="*/ 19380 w 333532"/>
                    <a:gd name="connsiteY14" fmla="*/ 114634 h 1326455"/>
                    <a:gd name="connsiteX15" fmla="*/ 55609 w 333532"/>
                    <a:gd name="connsiteY15" fmla="*/ 89787 h 1326455"/>
                    <a:gd name="connsiteX16" fmla="*/ 65455 w 333532"/>
                    <a:gd name="connsiteY16" fmla="*/ 86490 h 1326455"/>
                    <a:gd name="connsiteX17" fmla="*/ 72521 w 333532"/>
                    <a:gd name="connsiteY17" fmla="*/ 72960 h 1326455"/>
                    <a:gd name="connsiteX18" fmla="*/ 103810 w 333532"/>
                    <a:gd name="connsiteY18" fmla="*/ 56230 h 1326455"/>
                    <a:gd name="connsiteX19" fmla="*/ 122404 w 333532"/>
                    <a:gd name="connsiteY19" fmla="*/ 66173 h 1326455"/>
                    <a:gd name="connsiteX20" fmla="*/ 122528 w 333532"/>
                    <a:gd name="connsiteY20" fmla="*/ 65376 h 1326455"/>
                    <a:gd name="connsiteX21" fmla="*/ 163300 w 333532"/>
                    <a:gd name="connsiteY21" fmla="*/ 30490 h 1326455"/>
                    <a:gd name="connsiteX22" fmla="*/ 190208 w 333532"/>
                    <a:gd name="connsiteY22" fmla="*/ 44877 h 1326455"/>
                    <a:gd name="connsiteX23" fmla="*/ 192472 w 333532"/>
                    <a:gd name="connsiteY23" fmla="*/ 43628 h 1326455"/>
                    <a:gd name="connsiteX24" fmla="*/ 223429 w 333532"/>
                    <a:gd name="connsiteY24" fmla="*/ 3 h 1326455"/>
                    <a:gd name="connsiteX0" fmla="*/ 223429 w 333484"/>
                    <a:gd name="connsiteY0" fmla="*/ 3 h 1326455"/>
                    <a:gd name="connsiteX1" fmla="*/ 266098 w 333484"/>
                    <a:gd name="connsiteY1" fmla="*/ 43771 h 1326455"/>
                    <a:gd name="connsiteX2" fmla="*/ 271551 w 333484"/>
                    <a:gd name="connsiteY2" fmla="*/ 111011 h 1326455"/>
                    <a:gd name="connsiteX3" fmla="*/ 333463 w 333484"/>
                    <a:gd name="connsiteY3" fmla="*/ 220742 h 1326455"/>
                    <a:gd name="connsiteX4" fmla="*/ 278330 w 333484"/>
                    <a:gd name="connsiteY4" fmla="*/ 328439 h 1326455"/>
                    <a:gd name="connsiteX5" fmla="*/ 244900 w 333484"/>
                    <a:gd name="connsiteY5" fmla="*/ 376389 h 1326455"/>
                    <a:gd name="connsiteX6" fmla="*/ 277689 w 333484"/>
                    <a:gd name="connsiteY6" fmla="*/ 1181320 h 1326455"/>
                    <a:gd name="connsiteX7" fmla="*/ 160064 w 333484"/>
                    <a:gd name="connsiteY7" fmla="*/ 1326455 h 1326455"/>
                    <a:gd name="connsiteX8" fmla="*/ 160065 w 333484"/>
                    <a:gd name="connsiteY8" fmla="*/ 1326454 h 1326455"/>
                    <a:gd name="connsiteX9" fmla="*/ 42440 w 333484"/>
                    <a:gd name="connsiteY9" fmla="*/ 1181319 h 1326455"/>
                    <a:gd name="connsiteX10" fmla="*/ 83670 w 333484"/>
                    <a:gd name="connsiteY10" fmla="*/ 389217 h 1326455"/>
                    <a:gd name="connsiteX11" fmla="*/ 81424 w 333484"/>
                    <a:gd name="connsiteY11" fmla="*/ 389294 h 1326455"/>
                    <a:gd name="connsiteX12" fmla="*/ 53741 w 333484"/>
                    <a:gd name="connsiteY12" fmla="*/ 382037 h 1326455"/>
                    <a:gd name="connsiteX13" fmla="*/ 4164 w 333484"/>
                    <a:gd name="connsiteY13" fmla="*/ 284917 h 1326455"/>
                    <a:gd name="connsiteX14" fmla="*/ 19380 w 333484"/>
                    <a:gd name="connsiteY14" fmla="*/ 114634 h 1326455"/>
                    <a:gd name="connsiteX15" fmla="*/ 55609 w 333484"/>
                    <a:gd name="connsiteY15" fmla="*/ 89787 h 1326455"/>
                    <a:gd name="connsiteX16" fmla="*/ 65455 w 333484"/>
                    <a:gd name="connsiteY16" fmla="*/ 86490 h 1326455"/>
                    <a:gd name="connsiteX17" fmla="*/ 72521 w 333484"/>
                    <a:gd name="connsiteY17" fmla="*/ 72960 h 1326455"/>
                    <a:gd name="connsiteX18" fmla="*/ 103810 w 333484"/>
                    <a:gd name="connsiteY18" fmla="*/ 56230 h 1326455"/>
                    <a:gd name="connsiteX19" fmla="*/ 122404 w 333484"/>
                    <a:gd name="connsiteY19" fmla="*/ 66173 h 1326455"/>
                    <a:gd name="connsiteX20" fmla="*/ 122528 w 333484"/>
                    <a:gd name="connsiteY20" fmla="*/ 65376 h 1326455"/>
                    <a:gd name="connsiteX21" fmla="*/ 163300 w 333484"/>
                    <a:gd name="connsiteY21" fmla="*/ 30490 h 1326455"/>
                    <a:gd name="connsiteX22" fmla="*/ 190208 w 333484"/>
                    <a:gd name="connsiteY22" fmla="*/ 44877 h 1326455"/>
                    <a:gd name="connsiteX23" fmla="*/ 192472 w 333484"/>
                    <a:gd name="connsiteY23" fmla="*/ 43628 h 1326455"/>
                    <a:gd name="connsiteX24" fmla="*/ 223429 w 333484"/>
                    <a:gd name="connsiteY24" fmla="*/ 3 h 1326455"/>
                    <a:gd name="connsiteX0" fmla="*/ 223429 w 344761"/>
                    <a:gd name="connsiteY0" fmla="*/ 3 h 1326455"/>
                    <a:gd name="connsiteX1" fmla="*/ 266098 w 344761"/>
                    <a:gd name="connsiteY1" fmla="*/ 43771 h 1326455"/>
                    <a:gd name="connsiteX2" fmla="*/ 271551 w 344761"/>
                    <a:gd name="connsiteY2" fmla="*/ 111011 h 1326455"/>
                    <a:gd name="connsiteX3" fmla="*/ 333463 w 344761"/>
                    <a:gd name="connsiteY3" fmla="*/ 220742 h 1326455"/>
                    <a:gd name="connsiteX4" fmla="*/ 278330 w 344761"/>
                    <a:gd name="connsiteY4" fmla="*/ 328439 h 1326455"/>
                    <a:gd name="connsiteX5" fmla="*/ 244900 w 344761"/>
                    <a:gd name="connsiteY5" fmla="*/ 376389 h 1326455"/>
                    <a:gd name="connsiteX6" fmla="*/ 277689 w 344761"/>
                    <a:gd name="connsiteY6" fmla="*/ 1181320 h 1326455"/>
                    <a:gd name="connsiteX7" fmla="*/ 160064 w 344761"/>
                    <a:gd name="connsiteY7" fmla="*/ 1326455 h 1326455"/>
                    <a:gd name="connsiteX8" fmla="*/ 160065 w 344761"/>
                    <a:gd name="connsiteY8" fmla="*/ 1326454 h 1326455"/>
                    <a:gd name="connsiteX9" fmla="*/ 42440 w 344761"/>
                    <a:gd name="connsiteY9" fmla="*/ 1181319 h 1326455"/>
                    <a:gd name="connsiteX10" fmla="*/ 83670 w 344761"/>
                    <a:gd name="connsiteY10" fmla="*/ 389217 h 1326455"/>
                    <a:gd name="connsiteX11" fmla="*/ 81424 w 344761"/>
                    <a:gd name="connsiteY11" fmla="*/ 389294 h 1326455"/>
                    <a:gd name="connsiteX12" fmla="*/ 53741 w 344761"/>
                    <a:gd name="connsiteY12" fmla="*/ 382037 h 1326455"/>
                    <a:gd name="connsiteX13" fmla="*/ 4164 w 344761"/>
                    <a:gd name="connsiteY13" fmla="*/ 284917 h 1326455"/>
                    <a:gd name="connsiteX14" fmla="*/ 19380 w 344761"/>
                    <a:gd name="connsiteY14" fmla="*/ 114634 h 1326455"/>
                    <a:gd name="connsiteX15" fmla="*/ 55609 w 344761"/>
                    <a:gd name="connsiteY15" fmla="*/ 89787 h 1326455"/>
                    <a:gd name="connsiteX16" fmla="*/ 65455 w 344761"/>
                    <a:gd name="connsiteY16" fmla="*/ 86490 h 1326455"/>
                    <a:gd name="connsiteX17" fmla="*/ 72521 w 344761"/>
                    <a:gd name="connsiteY17" fmla="*/ 72960 h 1326455"/>
                    <a:gd name="connsiteX18" fmla="*/ 103810 w 344761"/>
                    <a:gd name="connsiteY18" fmla="*/ 56230 h 1326455"/>
                    <a:gd name="connsiteX19" fmla="*/ 122404 w 344761"/>
                    <a:gd name="connsiteY19" fmla="*/ 66173 h 1326455"/>
                    <a:gd name="connsiteX20" fmla="*/ 122528 w 344761"/>
                    <a:gd name="connsiteY20" fmla="*/ 65376 h 1326455"/>
                    <a:gd name="connsiteX21" fmla="*/ 163300 w 344761"/>
                    <a:gd name="connsiteY21" fmla="*/ 30490 h 1326455"/>
                    <a:gd name="connsiteX22" fmla="*/ 190208 w 344761"/>
                    <a:gd name="connsiteY22" fmla="*/ 44877 h 1326455"/>
                    <a:gd name="connsiteX23" fmla="*/ 192472 w 344761"/>
                    <a:gd name="connsiteY23" fmla="*/ 43628 h 1326455"/>
                    <a:gd name="connsiteX24" fmla="*/ 223429 w 344761"/>
                    <a:gd name="connsiteY24" fmla="*/ 3 h 1326455"/>
                    <a:gd name="connsiteX0" fmla="*/ 223429 w 356393"/>
                    <a:gd name="connsiteY0" fmla="*/ 3 h 1326455"/>
                    <a:gd name="connsiteX1" fmla="*/ 266098 w 356393"/>
                    <a:gd name="connsiteY1" fmla="*/ 43771 h 1326455"/>
                    <a:gd name="connsiteX2" fmla="*/ 271551 w 356393"/>
                    <a:gd name="connsiteY2" fmla="*/ 111011 h 1326455"/>
                    <a:gd name="connsiteX3" fmla="*/ 333463 w 356393"/>
                    <a:gd name="connsiteY3" fmla="*/ 220742 h 1326455"/>
                    <a:gd name="connsiteX4" fmla="*/ 278330 w 356393"/>
                    <a:gd name="connsiteY4" fmla="*/ 328439 h 1326455"/>
                    <a:gd name="connsiteX5" fmla="*/ 244900 w 356393"/>
                    <a:gd name="connsiteY5" fmla="*/ 376389 h 1326455"/>
                    <a:gd name="connsiteX6" fmla="*/ 277689 w 356393"/>
                    <a:gd name="connsiteY6" fmla="*/ 1181320 h 1326455"/>
                    <a:gd name="connsiteX7" fmla="*/ 160064 w 356393"/>
                    <a:gd name="connsiteY7" fmla="*/ 1326455 h 1326455"/>
                    <a:gd name="connsiteX8" fmla="*/ 160065 w 356393"/>
                    <a:gd name="connsiteY8" fmla="*/ 1326454 h 1326455"/>
                    <a:gd name="connsiteX9" fmla="*/ 42440 w 356393"/>
                    <a:gd name="connsiteY9" fmla="*/ 1181319 h 1326455"/>
                    <a:gd name="connsiteX10" fmla="*/ 83670 w 356393"/>
                    <a:gd name="connsiteY10" fmla="*/ 389217 h 1326455"/>
                    <a:gd name="connsiteX11" fmla="*/ 81424 w 356393"/>
                    <a:gd name="connsiteY11" fmla="*/ 389294 h 1326455"/>
                    <a:gd name="connsiteX12" fmla="*/ 53741 w 356393"/>
                    <a:gd name="connsiteY12" fmla="*/ 382037 h 1326455"/>
                    <a:gd name="connsiteX13" fmla="*/ 4164 w 356393"/>
                    <a:gd name="connsiteY13" fmla="*/ 284917 h 1326455"/>
                    <a:gd name="connsiteX14" fmla="*/ 19380 w 356393"/>
                    <a:gd name="connsiteY14" fmla="*/ 114634 h 1326455"/>
                    <a:gd name="connsiteX15" fmla="*/ 55609 w 356393"/>
                    <a:gd name="connsiteY15" fmla="*/ 89787 h 1326455"/>
                    <a:gd name="connsiteX16" fmla="*/ 65455 w 356393"/>
                    <a:gd name="connsiteY16" fmla="*/ 86490 h 1326455"/>
                    <a:gd name="connsiteX17" fmla="*/ 72521 w 356393"/>
                    <a:gd name="connsiteY17" fmla="*/ 72960 h 1326455"/>
                    <a:gd name="connsiteX18" fmla="*/ 103810 w 356393"/>
                    <a:gd name="connsiteY18" fmla="*/ 56230 h 1326455"/>
                    <a:gd name="connsiteX19" fmla="*/ 122404 w 356393"/>
                    <a:gd name="connsiteY19" fmla="*/ 66173 h 1326455"/>
                    <a:gd name="connsiteX20" fmla="*/ 122528 w 356393"/>
                    <a:gd name="connsiteY20" fmla="*/ 65376 h 1326455"/>
                    <a:gd name="connsiteX21" fmla="*/ 163300 w 356393"/>
                    <a:gd name="connsiteY21" fmla="*/ 30490 h 1326455"/>
                    <a:gd name="connsiteX22" fmla="*/ 190208 w 356393"/>
                    <a:gd name="connsiteY22" fmla="*/ 44877 h 1326455"/>
                    <a:gd name="connsiteX23" fmla="*/ 192472 w 356393"/>
                    <a:gd name="connsiteY23" fmla="*/ 43628 h 1326455"/>
                    <a:gd name="connsiteX24" fmla="*/ 223429 w 356393"/>
                    <a:gd name="connsiteY24" fmla="*/ 3 h 1326455"/>
                    <a:gd name="connsiteX0" fmla="*/ 223429 w 356393"/>
                    <a:gd name="connsiteY0" fmla="*/ 3 h 1326455"/>
                    <a:gd name="connsiteX1" fmla="*/ 266098 w 356393"/>
                    <a:gd name="connsiteY1" fmla="*/ 43771 h 1326455"/>
                    <a:gd name="connsiteX2" fmla="*/ 271551 w 356393"/>
                    <a:gd name="connsiteY2" fmla="*/ 111011 h 1326455"/>
                    <a:gd name="connsiteX3" fmla="*/ 333463 w 356393"/>
                    <a:gd name="connsiteY3" fmla="*/ 220742 h 1326455"/>
                    <a:gd name="connsiteX4" fmla="*/ 278330 w 356393"/>
                    <a:gd name="connsiteY4" fmla="*/ 328439 h 1326455"/>
                    <a:gd name="connsiteX5" fmla="*/ 244900 w 356393"/>
                    <a:gd name="connsiteY5" fmla="*/ 376389 h 1326455"/>
                    <a:gd name="connsiteX6" fmla="*/ 277689 w 356393"/>
                    <a:gd name="connsiteY6" fmla="*/ 1181320 h 1326455"/>
                    <a:gd name="connsiteX7" fmla="*/ 160064 w 356393"/>
                    <a:gd name="connsiteY7" fmla="*/ 1326455 h 1326455"/>
                    <a:gd name="connsiteX8" fmla="*/ 160065 w 356393"/>
                    <a:gd name="connsiteY8" fmla="*/ 1326454 h 1326455"/>
                    <a:gd name="connsiteX9" fmla="*/ 42440 w 356393"/>
                    <a:gd name="connsiteY9" fmla="*/ 1181319 h 1326455"/>
                    <a:gd name="connsiteX10" fmla="*/ 83670 w 356393"/>
                    <a:gd name="connsiteY10" fmla="*/ 389217 h 1326455"/>
                    <a:gd name="connsiteX11" fmla="*/ 81424 w 356393"/>
                    <a:gd name="connsiteY11" fmla="*/ 389294 h 1326455"/>
                    <a:gd name="connsiteX12" fmla="*/ 53741 w 356393"/>
                    <a:gd name="connsiteY12" fmla="*/ 382037 h 1326455"/>
                    <a:gd name="connsiteX13" fmla="*/ 4164 w 356393"/>
                    <a:gd name="connsiteY13" fmla="*/ 284917 h 1326455"/>
                    <a:gd name="connsiteX14" fmla="*/ 19380 w 356393"/>
                    <a:gd name="connsiteY14" fmla="*/ 114634 h 1326455"/>
                    <a:gd name="connsiteX15" fmla="*/ 55609 w 356393"/>
                    <a:gd name="connsiteY15" fmla="*/ 89787 h 1326455"/>
                    <a:gd name="connsiteX16" fmla="*/ 65455 w 356393"/>
                    <a:gd name="connsiteY16" fmla="*/ 86490 h 1326455"/>
                    <a:gd name="connsiteX17" fmla="*/ 72521 w 356393"/>
                    <a:gd name="connsiteY17" fmla="*/ 72960 h 1326455"/>
                    <a:gd name="connsiteX18" fmla="*/ 103810 w 356393"/>
                    <a:gd name="connsiteY18" fmla="*/ 56230 h 1326455"/>
                    <a:gd name="connsiteX19" fmla="*/ 122404 w 356393"/>
                    <a:gd name="connsiteY19" fmla="*/ 66173 h 1326455"/>
                    <a:gd name="connsiteX20" fmla="*/ 122528 w 356393"/>
                    <a:gd name="connsiteY20" fmla="*/ 65376 h 1326455"/>
                    <a:gd name="connsiteX21" fmla="*/ 163300 w 356393"/>
                    <a:gd name="connsiteY21" fmla="*/ 30490 h 1326455"/>
                    <a:gd name="connsiteX22" fmla="*/ 190208 w 356393"/>
                    <a:gd name="connsiteY22" fmla="*/ 44877 h 1326455"/>
                    <a:gd name="connsiteX23" fmla="*/ 223429 w 356393"/>
                    <a:gd name="connsiteY23" fmla="*/ 3 h 1326455"/>
                    <a:gd name="connsiteX0" fmla="*/ 223429 w 356393"/>
                    <a:gd name="connsiteY0" fmla="*/ 138 h 1326590"/>
                    <a:gd name="connsiteX1" fmla="*/ 266098 w 356393"/>
                    <a:gd name="connsiteY1" fmla="*/ 43906 h 1326590"/>
                    <a:gd name="connsiteX2" fmla="*/ 271551 w 356393"/>
                    <a:gd name="connsiteY2" fmla="*/ 111146 h 1326590"/>
                    <a:gd name="connsiteX3" fmla="*/ 333463 w 356393"/>
                    <a:gd name="connsiteY3" fmla="*/ 220877 h 1326590"/>
                    <a:gd name="connsiteX4" fmla="*/ 278330 w 356393"/>
                    <a:gd name="connsiteY4" fmla="*/ 328574 h 1326590"/>
                    <a:gd name="connsiteX5" fmla="*/ 244900 w 356393"/>
                    <a:gd name="connsiteY5" fmla="*/ 376524 h 1326590"/>
                    <a:gd name="connsiteX6" fmla="*/ 277689 w 356393"/>
                    <a:gd name="connsiteY6" fmla="*/ 1181455 h 1326590"/>
                    <a:gd name="connsiteX7" fmla="*/ 160064 w 356393"/>
                    <a:gd name="connsiteY7" fmla="*/ 1326590 h 1326590"/>
                    <a:gd name="connsiteX8" fmla="*/ 160065 w 356393"/>
                    <a:gd name="connsiteY8" fmla="*/ 1326589 h 1326590"/>
                    <a:gd name="connsiteX9" fmla="*/ 42440 w 356393"/>
                    <a:gd name="connsiteY9" fmla="*/ 1181454 h 1326590"/>
                    <a:gd name="connsiteX10" fmla="*/ 83670 w 356393"/>
                    <a:gd name="connsiteY10" fmla="*/ 389352 h 1326590"/>
                    <a:gd name="connsiteX11" fmla="*/ 81424 w 356393"/>
                    <a:gd name="connsiteY11" fmla="*/ 389429 h 1326590"/>
                    <a:gd name="connsiteX12" fmla="*/ 53741 w 356393"/>
                    <a:gd name="connsiteY12" fmla="*/ 382172 h 1326590"/>
                    <a:gd name="connsiteX13" fmla="*/ 4164 w 356393"/>
                    <a:gd name="connsiteY13" fmla="*/ 285052 h 1326590"/>
                    <a:gd name="connsiteX14" fmla="*/ 19380 w 356393"/>
                    <a:gd name="connsiteY14" fmla="*/ 114769 h 1326590"/>
                    <a:gd name="connsiteX15" fmla="*/ 55609 w 356393"/>
                    <a:gd name="connsiteY15" fmla="*/ 89922 h 1326590"/>
                    <a:gd name="connsiteX16" fmla="*/ 65455 w 356393"/>
                    <a:gd name="connsiteY16" fmla="*/ 86625 h 1326590"/>
                    <a:gd name="connsiteX17" fmla="*/ 72521 w 356393"/>
                    <a:gd name="connsiteY17" fmla="*/ 73095 h 1326590"/>
                    <a:gd name="connsiteX18" fmla="*/ 103810 w 356393"/>
                    <a:gd name="connsiteY18" fmla="*/ 56365 h 1326590"/>
                    <a:gd name="connsiteX19" fmla="*/ 122404 w 356393"/>
                    <a:gd name="connsiteY19" fmla="*/ 66308 h 1326590"/>
                    <a:gd name="connsiteX20" fmla="*/ 122528 w 356393"/>
                    <a:gd name="connsiteY20" fmla="*/ 65511 h 1326590"/>
                    <a:gd name="connsiteX21" fmla="*/ 163300 w 356393"/>
                    <a:gd name="connsiteY21" fmla="*/ 30625 h 1326590"/>
                    <a:gd name="connsiteX22" fmla="*/ 190208 w 356393"/>
                    <a:gd name="connsiteY22" fmla="*/ 45012 h 1326590"/>
                    <a:gd name="connsiteX23" fmla="*/ 223429 w 356393"/>
                    <a:gd name="connsiteY23" fmla="*/ 138 h 1326590"/>
                    <a:gd name="connsiteX0" fmla="*/ 223429 w 347369"/>
                    <a:gd name="connsiteY0" fmla="*/ 138 h 1326590"/>
                    <a:gd name="connsiteX1" fmla="*/ 266098 w 347369"/>
                    <a:gd name="connsiteY1" fmla="*/ 43906 h 1326590"/>
                    <a:gd name="connsiteX2" fmla="*/ 276313 w 347369"/>
                    <a:gd name="connsiteY2" fmla="*/ 121122 h 1326590"/>
                    <a:gd name="connsiteX3" fmla="*/ 333463 w 347369"/>
                    <a:gd name="connsiteY3" fmla="*/ 220877 h 1326590"/>
                    <a:gd name="connsiteX4" fmla="*/ 278330 w 347369"/>
                    <a:gd name="connsiteY4" fmla="*/ 328574 h 1326590"/>
                    <a:gd name="connsiteX5" fmla="*/ 244900 w 347369"/>
                    <a:gd name="connsiteY5" fmla="*/ 376524 h 1326590"/>
                    <a:gd name="connsiteX6" fmla="*/ 277689 w 347369"/>
                    <a:gd name="connsiteY6" fmla="*/ 1181455 h 1326590"/>
                    <a:gd name="connsiteX7" fmla="*/ 160064 w 347369"/>
                    <a:gd name="connsiteY7" fmla="*/ 1326590 h 1326590"/>
                    <a:gd name="connsiteX8" fmla="*/ 160065 w 347369"/>
                    <a:gd name="connsiteY8" fmla="*/ 1326589 h 1326590"/>
                    <a:gd name="connsiteX9" fmla="*/ 42440 w 347369"/>
                    <a:gd name="connsiteY9" fmla="*/ 1181454 h 1326590"/>
                    <a:gd name="connsiteX10" fmla="*/ 83670 w 347369"/>
                    <a:gd name="connsiteY10" fmla="*/ 389352 h 1326590"/>
                    <a:gd name="connsiteX11" fmla="*/ 81424 w 347369"/>
                    <a:gd name="connsiteY11" fmla="*/ 389429 h 1326590"/>
                    <a:gd name="connsiteX12" fmla="*/ 53741 w 347369"/>
                    <a:gd name="connsiteY12" fmla="*/ 382172 h 1326590"/>
                    <a:gd name="connsiteX13" fmla="*/ 4164 w 347369"/>
                    <a:gd name="connsiteY13" fmla="*/ 285052 h 1326590"/>
                    <a:gd name="connsiteX14" fmla="*/ 19380 w 347369"/>
                    <a:gd name="connsiteY14" fmla="*/ 114769 h 1326590"/>
                    <a:gd name="connsiteX15" fmla="*/ 55609 w 347369"/>
                    <a:gd name="connsiteY15" fmla="*/ 89922 h 1326590"/>
                    <a:gd name="connsiteX16" fmla="*/ 65455 w 347369"/>
                    <a:gd name="connsiteY16" fmla="*/ 86625 h 1326590"/>
                    <a:gd name="connsiteX17" fmla="*/ 72521 w 347369"/>
                    <a:gd name="connsiteY17" fmla="*/ 73095 h 1326590"/>
                    <a:gd name="connsiteX18" fmla="*/ 103810 w 347369"/>
                    <a:gd name="connsiteY18" fmla="*/ 56365 h 1326590"/>
                    <a:gd name="connsiteX19" fmla="*/ 122404 w 347369"/>
                    <a:gd name="connsiteY19" fmla="*/ 66308 h 1326590"/>
                    <a:gd name="connsiteX20" fmla="*/ 122528 w 347369"/>
                    <a:gd name="connsiteY20" fmla="*/ 65511 h 1326590"/>
                    <a:gd name="connsiteX21" fmla="*/ 163300 w 347369"/>
                    <a:gd name="connsiteY21" fmla="*/ 30625 h 1326590"/>
                    <a:gd name="connsiteX22" fmla="*/ 190208 w 347369"/>
                    <a:gd name="connsiteY22" fmla="*/ 45012 h 1326590"/>
                    <a:gd name="connsiteX23" fmla="*/ 223429 w 347369"/>
                    <a:gd name="connsiteY23" fmla="*/ 138 h 1326590"/>
                    <a:gd name="connsiteX0" fmla="*/ 223429 w 351931"/>
                    <a:gd name="connsiteY0" fmla="*/ 138 h 1326590"/>
                    <a:gd name="connsiteX1" fmla="*/ 266098 w 351931"/>
                    <a:gd name="connsiteY1" fmla="*/ 43906 h 1326590"/>
                    <a:gd name="connsiteX2" fmla="*/ 276313 w 351931"/>
                    <a:gd name="connsiteY2" fmla="*/ 121122 h 1326590"/>
                    <a:gd name="connsiteX3" fmla="*/ 333463 w 351931"/>
                    <a:gd name="connsiteY3" fmla="*/ 220877 h 1326590"/>
                    <a:gd name="connsiteX4" fmla="*/ 278330 w 351931"/>
                    <a:gd name="connsiteY4" fmla="*/ 328574 h 1326590"/>
                    <a:gd name="connsiteX5" fmla="*/ 244900 w 351931"/>
                    <a:gd name="connsiteY5" fmla="*/ 376524 h 1326590"/>
                    <a:gd name="connsiteX6" fmla="*/ 277689 w 351931"/>
                    <a:gd name="connsiteY6" fmla="*/ 1181455 h 1326590"/>
                    <a:gd name="connsiteX7" fmla="*/ 160064 w 351931"/>
                    <a:gd name="connsiteY7" fmla="*/ 1326590 h 1326590"/>
                    <a:gd name="connsiteX8" fmla="*/ 160065 w 351931"/>
                    <a:gd name="connsiteY8" fmla="*/ 1326589 h 1326590"/>
                    <a:gd name="connsiteX9" fmla="*/ 42440 w 351931"/>
                    <a:gd name="connsiteY9" fmla="*/ 1181454 h 1326590"/>
                    <a:gd name="connsiteX10" fmla="*/ 83670 w 351931"/>
                    <a:gd name="connsiteY10" fmla="*/ 389352 h 1326590"/>
                    <a:gd name="connsiteX11" fmla="*/ 81424 w 351931"/>
                    <a:gd name="connsiteY11" fmla="*/ 389429 h 1326590"/>
                    <a:gd name="connsiteX12" fmla="*/ 53741 w 351931"/>
                    <a:gd name="connsiteY12" fmla="*/ 382172 h 1326590"/>
                    <a:gd name="connsiteX13" fmla="*/ 4164 w 351931"/>
                    <a:gd name="connsiteY13" fmla="*/ 285052 h 1326590"/>
                    <a:gd name="connsiteX14" fmla="*/ 19380 w 351931"/>
                    <a:gd name="connsiteY14" fmla="*/ 114769 h 1326590"/>
                    <a:gd name="connsiteX15" fmla="*/ 55609 w 351931"/>
                    <a:gd name="connsiteY15" fmla="*/ 89922 h 1326590"/>
                    <a:gd name="connsiteX16" fmla="*/ 65455 w 351931"/>
                    <a:gd name="connsiteY16" fmla="*/ 86625 h 1326590"/>
                    <a:gd name="connsiteX17" fmla="*/ 72521 w 351931"/>
                    <a:gd name="connsiteY17" fmla="*/ 73095 h 1326590"/>
                    <a:gd name="connsiteX18" fmla="*/ 103810 w 351931"/>
                    <a:gd name="connsiteY18" fmla="*/ 56365 h 1326590"/>
                    <a:gd name="connsiteX19" fmla="*/ 122404 w 351931"/>
                    <a:gd name="connsiteY19" fmla="*/ 66308 h 1326590"/>
                    <a:gd name="connsiteX20" fmla="*/ 122528 w 351931"/>
                    <a:gd name="connsiteY20" fmla="*/ 65511 h 1326590"/>
                    <a:gd name="connsiteX21" fmla="*/ 163300 w 351931"/>
                    <a:gd name="connsiteY21" fmla="*/ 30625 h 1326590"/>
                    <a:gd name="connsiteX22" fmla="*/ 190208 w 351931"/>
                    <a:gd name="connsiteY22" fmla="*/ 45012 h 1326590"/>
                    <a:gd name="connsiteX23" fmla="*/ 223429 w 351931"/>
                    <a:gd name="connsiteY23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65455 w 357197"/>
                    <a:gd name="connsiteY16" fmla="*/ 86625 h 1326590"/>
                    <a:gd name="connsiteX17" fmla="*/ 72521 w 357197"/>
                    <a:gd name="connsiteY17" fmla="*/ 73095 h 1326590"/>
                    <a:gd name="connsiteX18" fmla="*/ 103810 w 357197"/>
                    <a:gd name="connsiteY18" fmla="*/ 56365 h 1326590"/>
                    <a:gd name="connsiteX19" fmla="*/ 122404 w 357197"/>
                    <a:gd name="connsiteY19" fmla="*/ 66308 h 1326590"/>
                    <a:gd name="connsiteX20" fmla="*/ 122528 w 357197"/>
                    <a:gd name="connsiteY20" fmla="*/ 65511 h 1326590"/>
                    <a:gd name="connsiteX21" fmla="*/ 163300 w 357197"/>
                    <a:gd name="connsiteY21" fmla="*/ 30625 h 1326590"/>
                    <a:gd name="connsiteX22" fmla="*/ 190208 w 357197"/>
                    <a:gd name="connsiteY22" fmla="*/ 45012 h 1326590"/>
                    <a:gd name="connsiteX23" fmla="*/ 223429 w 357197"/>
                    <a:gd name="connsiteY23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72521 w 357197"/>
                    <a:gd name="connsiteY16" fmla="*/ 73095 h 1326590"/>
                    <a:gd name="connsiteX17" fmla="*/ 103810 w 357197"/>
                    <a:gd name="connsiteY17" fmla="*/ 56365 h 1326590"/>
                    <a:gd name="connsiteX18" fmla="*/ 122404 w 357197"/>
                    <a:gd name="connsiteY18" fmla="*/ 66308 h 1326590"/>
                    <a:gd name="connsiteX19" fmla="*/ 122528 w 357197"/>
                    <a:gd name="connsiteY19" fmla="*/ 65511 h 1326590"/>
                    <a:gd name="connsiteX20" fmla="*/ 163300 w 357197"/>
                    <a:gd name="connsiteY20" fmla="*/ 30625 h 1326590"/>
                    <a:gd name="connsiteX21" fmla="*/ 190208 w 357197"/>
                    <a:gd name="connsiteY21" fmla="*/ 45012 h 1326590"/>
                    <a:gd name="connsiteX22" fmla="*/ 223429 w 357197"/>
                    <a:gd name="connsiteY22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103810 w 357197"/>
                    <a:gd name="connsiteY16" fmla="*/ 56365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79567 w 357197"/>
                    <a:gd name="connsiteY16" fmla="*/ 56365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79567 w 357197"/>
                    <a:gd name="connsiteY16" fmla="*/ 56365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22528 w 357197"/>
                    <a:gd name="connsiteY18" fmla="*/ 65511 h 1326590"/>
                    <a:gd name="connsiteX19" fmla="*/ 163300 w 357197"/>
                    <a:gd name="connsiteY19" fmla="*/ 30625 h 1326590"/>
                    <a:gd name="connsiteX20" fmla="*/ 190208 w 357197"/>
                    <a:gd name="connsiteY20" fmla="*/ 45012 h 1326590"/>
                    <a:gd name="connsiteX21" fmla="*/ 223429 w 357197"/>
                    <a:gd name="connsiteY21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63300 w 357197"/>
                    <a:gd name="connsiteY18" fmla="*/ 30625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6770 w 357197"/>
                    <a:gd name="connsiteY18" fmla="*/ 36396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6770 w 357197"/>
                    <a:gd name="connsiteY18" fmla="*/ 36396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6770 w 357197"/>
                    <a:gd name="connsiteY18" fmla="*/ 36396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38 h 1326590"/>
                    <a:gd name="connsiteX1" fmla="*/ 266098 w 357197"/>
                    <a:gd name="connsiteY1" fmla="*/ 43906 h 1326590"/>
                    <a:gd name="connsiteX2" fmla="*/ 276313 w 357197"/>
                    <a:gd name="connsiteY2" fmla="*/ 121122 h 1326590"/>
                    <a:gd name="connsiteX3" fmla="*/ 333463 w 357197"/>
                    <a:gd name="connsiteY3" fmla="*/ 220877 h 1326590"/>
                    <a:gd name="connsiteX4" fmla="*/ 278330 w 357197"/>
                    <a:gd name="connsiteY4" fmla="*/ 328574 h 1326590"/>
                    <a:gd name="connsiteX5" fmla="*/ 244900 w 357197"/>
                    <a:gd name="connsiteY5" fmla="*/ 376524 h 1326590"/>
                    <a:gd name="connsiteX6" fmla="*/ 277689 w 357197"/>
                    <a:gd name="connsiteY6" fmla="*/ 1181455 h 1326590"/>
                    <a:gd name="connsiteX7" fmla="*/ 160064 w 357197"/>
                    <a:gd name="connsiteY7" fmla="*/ 1326590 h 1326590"/>
                    <a:gd name="connsiteX8" fmla="*/ 160065 w 357197"/>
                    <a:gd name="connsiteY8" fmla="*/ 1326589 h 1326590"/>
                    <a:gd name="connsiteX9" fmla="*/ 42440 w 357197"/>
                    <a:gd name="connsiteY9" fmla="*/ 1181454 h 1326590"/>
                    <a:gd name="connsiteX10" fmla="*/ 83670 w 357197"/>
                    <a:gd name="connsiteY10" fmla="*/ 389352 h 1326590"/>
                    <a:gd name="connsiteX11" fmla="*/ 81424 w 357197"/>
                    <a:gd name="connsiteY11" fmla="*/ 389429 h 1326590"/>
                    <a:gd name="connsiteX12" fmla="*/ 53741 w 357197"/>
                    <a:gd name="connsiteY12" fmla="*/ 382172 h 1326590"/>
                    <a:gd name="connsiteX13" fmla="*/ 4164 w 357197"/>
                    <a:gd name="connsiteY13" fmla="*/ 285052 h 1326590"/>
                    <a:gd name="connsiteX14" fmla="*/ 19380 w 357197"/>
                    <a:gd name="connsiteY14" fmla="*/ 114769 h 1326590"/>
                    <a:gd name="connsiteX15" fmla="*/ 55609 w 357197"/>
                    <a:gd name="connsiteY15" fmla="*/ 89922 h 1326590"/>
                    <a:gd name="connsiteX16" fmla="*/ 82873 w 357197"/>
                    <a:gd name="connsiteY16" fmla="*/ 57519 h 1326590"/>
                    <a:gd name="connsiteX17" fmla="*/ 122404 w 357197"/>
                    <a:gd name="connsiteY17" fmla="*/ 66308 h 1326590"/>
                    <a:gd name="connsiteX18" fmla="*/ 147872 w 357197"/>
                    <a:gd name="connsiteY18" fmla="*/ 31780 h 1326590"/>
                    <a:gd name="connsiteX19" fmla="*/ 190208 w 357197"/>
                    <a:gd name="connsiteY19" fmla="*/ 45012 h 1326590"/>
                    <a:gd name="connsiteX20" fmla="*/ 223429 w 357197"/>
                    <a:gd name="connsiteY20" fmla="*/ 138 h 1326590"/>
                    <a:gd name="connsiteX0" fmla="*/ 223429 w 357197"/>
                    <a:gd name="connsiteY0" fmla="*/ 166 h 1326618"/>
                    <a:gd name="connsiteX1" fmla="*/ 266098 w 357197"/>
                    <a:gd name="connsiteY1" fmla="*/ 43934 h 1326618"/>
                    <a:gd name="connsiteX2" fmla="*/ 276313 w 357197"/>
                    <a:gd name="connsiteY2" fmla="*/ 121150 h 1326618"/>
                    <a:gd name="connsiteX3" fmla="*/ 333463 w 357197"/>
                    <a:gd name="connsiteY3" fmla="*/ 220905 h 1326618"/>
                    <a:gd name="connsiteX4" fmla="*/ 278330 w 357197"/>
                    <a:gd name="connsiteY4" fmla="*/ 328602 h 1326618"/>
                    <a:gd name="connsiteX5" fmla="*/ 244900 w 357197"/>
                    <a:gd name="connsiteY5" fmla="*/ 376552 h 1326618"/>
                    <a:gd name="connsiteX6" fmla="*/ 277689 w 357197"/>
                    <a:gd name="connsiteY6" fmla="*/ 1181483 h 1326618"/>
                    <a:gd name="connsiteX7" fmla="*/ 160064 w 357197"/>
                    <a:gd name="connsiteY7" fmla="*/ 1326618 h 1326618"/>
                    <a:gd name="connsiteX8" fmla="*/ 160065 w 357197"/>
                    <a:gd name="connsiteY8" fmla="*/ 1326617 h 1326618"/>
                    <a:gd name="connsiteX9" fmla="*/ 42440 w 357197"/>
                    <a:gd name="connsiteY9" fmla="*/ 1181482 h 1326618"/>
                    <a:gd name="connsiteX10" fmla="*/ 83670 w 357197"/>
                    <a:gd name="connsiteY10" fmla="*/ 389380 h 1326618"/>
                    <a:gd name="connsiteX11" fmla="*/ 81424 w 357197"/>
                    <a:gd name="connsiteY11" fmla="*/ 389457 h 1326618"/>
                    <a:gd name="connsiteX12" fmla="*/ 53741 w 357197"/>
                    <a:gd name="connsiteY12" fmla="*/ 382200 h 1326618"/>
                    <a:gd name="connsiteX13" fmla="*/ 4164 w 357197"/>
                    <a:gd name="connsiteY13" fmla="*/ 285080 h 1326618"/>
                    <a:gd name="connsiteX14" fmla="*/ 19380 w 357197"/>
                    <a:gd name="connsiteY14" fmla="*/ 114797 h 1326618"/>
                    <a:gd name="connsiteX15" fmla="*/ 55609 w 357197"/>
                    <a:gd name="connsiteY15" fmla="*/ 89950 h 1326618"/>
                    <a:gd name="connsiteX16" fmla="*/ 82873 w 357197"/>
                    <a:gd name="connsiteY16" fmla="*/ 57547 h 1326618"/>
                    <a:gd name="connsiteX17" fmla="*/ 122404 w 357197"/>
                    <a:gd name="connsiteY17" fmla="*/ 66336 h 1326618"/>
                    <a:gd name="connsiteX18" fmla="*/ 147872 w 357197"/>
                    <a:gd name="connsiteY18" fmla="*/ 31808 h 1326618"/>
                    <a:gd name="connsiteX19" fmla="*/ 190208 w 357197"/>
                    <a:gd name="connsiteY19" fmla="*/ 45040 h 1326618"/>
                    <a:gd name="connsiteX20" fmla="*/ 223429 w 357197"/>
                    <a:gd name="connsiteY20" fmla="*/ 166 h 1326618"/>
                    <a:gd name="connsiteX0" fmla="*/ 223429 w 357197"/>
                    <a:gd name="connsiteY0" fmla="*/ 2 h 1326454"/>
                    <a:gd name="connsiteX1" fmla="*/ 259486 w 357197"/>
                    <a:gd name="connsiteY1" fmla="*/ 43770 h 1326454"/>
                    <a:gd name="connsiteX2" fmla="*/ 276313 w 357197"/>
                    <a:gd name="connsiteY2" fmla="*/ 120986 h 1326454"/>
                    <a:gd name="connsiteX3" fmla="*/ 333463 w 357197"/>
                    <a:gd name="connsiteY3" fmla="*/ 220741 h 1326454"/>
                    <a:gd name="connsiteX4" fmla="*/ 278330 w 357197"/>
                    <a:gd name="connsiteY4" fmla="*/ 328438 h 1326454"/>
                    <a:gd name="connsiteX5" fmla="*/ 244900 w 357197"/>
                    <a:gd name="connsiteY5" fmla="*/ 376388 h 1326454"/>
                    <a:gd name="connsiteX6" fmla="*/ 277689 w 357197"/>
                    <a:gd name="connsiteY6" fmla="*/ 1181319 h 1326454"/>
                    <a:gd name="connsiteX7" fmla="*/ 160064 w 357197"/>
                    <a:gd name="connsiteY7" fmla="*/ 1326454 h 1326454"/>
                    <a:gd name="connsiteX8" fmla="*/ 160065 w 357197"/>
                    <a:gd name="connsiteY8" fmla="*/ 1326453 h 1326454"/>
                    <a:gd name="connsiteX9" fmla="*/ 42440 w 357197"/>
                    <a:gd name="connsiteY9" fmla="*/ 1181318 h 1326454"/>
                    <a:gd name="connsiteX10" fmla="*/ 83670 w 357197"/>
                    <a:gd name="connsiteY10" fmla="*/ 389216 h 1326454"/>
                    <a:gd name="connsiteX11" fmla="*/ 81424 w 357197"/>
                    <a:gd name="connsiteY11" fmla="*/ 389293 h 1326454"/>
                    <a:gd name="connsiteX12" fmla="*/ 53741 w 357197"/>
                    <a:gd name="connsiteY12" fmla="*/ 382036 h 1326454"/>
                    <a:gd name="connsiteX13" fmla="*/ 4164 w 357197"/>
                    <a:gd name="connsiteY13" fmla="*/ 284916 h 1326454"/>
                    <a:gd name="connsiteX14" fmla="*/ 19380 w 357197"/>
                    <a:gd name="connsiteY14" fmla="*/ 114633 h 1326454"/>
                    <a:gd name="connsiteX15" fmla="*/ 55609 w 357197"/>
                    <a:gd name="connsiteY15" fmla="*/ 89786 h 1326454"/>
                    <a:gd name="connsiteX16" fmla="*/ 82873 w 357197"/>
                    <a:gd name="connsiteY16" fmla="*/ 57383 h 1326454"/>
                    <a:gd name="connsiteX17" fmla="*/ 122404 w 357197"/>
                    <a:gd name="connsiteY17" fmla="*/ 66172 h 1326454"/>
                    <a:gd name="connsiteX18" fmla="*/ 147872 w 357197"/>
                    <a:gd name="connsiteY18" fmla="*/ 31644 h 1326454"/>
                    <a:gd name="connsiteX19" fmla="*/ 190208 w 357197"/>
                    <a:gd name="connsiteY19" fmla="*/ 44876 h 1326454"/>
                    <a:gd name="connsiteX20" fmla="*/ 223429 w 357197"/>
                    <a:gd name="connsiteY20" fmla="*/ 2 h 1326454"/>
                    <a:gd name="connsiteX0" fmla="*/ 220123 w 357197"/>
                    <a:gd name="connsiteY0" fmla="*/ 2 h 1317221"/>
                    <a:gd name="connsiteX1" fmla="*/ 259486 w 357197"/>
                    <a:gd name="connsiteY1" fmla="*/ 34537 h 1317221"/>
                    <a:gd name="connsiteX2" fmla="*/ 276313 w 357197"/>
                    <a:gd name="connsiteY2" fmla="*/ 111753 h 1317221"/>
                    <a:gd name="connsiteX3" fmla="*/ 333463 w 357197"/>
                    <a:gd name="connsiteY3" fmla="*/ 211508 h 1317221"/>
                    <a:gd name="connsiteX4" fmla="*/ 278330 w 357197"/>
                    <a:gd name="connsiteY4" fmla="*/ 319205 h 1317221"/>
                    <a:gd name="connsiteX5" fmla="*/ 244900 w 357197"/>
                    <a:gd name="connsiteY5" fmla="*/ 367155 h 1317221"/>
                    <a:gd name="connsiteX6" fmla="*/ 277689 w 357197"/>
                    <a:gd name="connsiteY6" fmla="*/ 1172086 h 1317221"/>
                    <a:gd name="connsiteX7" fmla="*/ 160064 w 357197"/>
                    <a:gd name="connsiteY7" fmla="*/ 1317221 h 1317221"/>
                    <a:gd name="connsiteX8" fmla="*/ 160065 w 357197"/>
                    <a:gd name="connsiteY8" fmla="*/ 1317220 h 1317221"/>
                    <a:gd name="connsiteX9" fmla="*/ 42440 w 357197"/>
                    <a:gd name="connsiteY9" fmla="*/ 1172085 h 1317221"/>
                    <a:gd name="connsiteX10" fmla="*/ 83670 w 357197"/>
                    <a:gd name="connsiteY10" fmla="*/ 379983 h 1317221"/>
                    <a:gd name="connsiteX11" fmla="*/ 81424 w 357197"/>
                    <a:gd name="connsiteY11" fmla="*/ 380060 h 1317221"/>
                    <a:gd name="connsiteX12" fmla="*/ 53741 w 357197"/>
                    <a:gd name="connsiteY12" fmla="*/ 372803 h 1317221"/>
                    <a:gd name="connsiteX13" fmla="*/ 4164 w 357197"/>
                    <a:gd name="connsiteY13" fmla="*/ 275683 h 1317221"/>
                    <a:gd name="connsiteX14" fmla="*/ 19380 w 357197"/>
                    <a:gd name="connsiteY14" fmla="*/ 105400 h 1317221"/>
                    <a:gd name="connsiteX15" fmla="*/ 55609 w 357197"/>
                    <a:gd name="connsiteY15" fmla="*/ 80553 h 1317221"/>
                    <a:gd name="connsiteX16" fmla="*/ 82873 w 357197"/>
                    <a:gd name="connsiteY16" fmla="*/ 48150 h 1317221"/>
                    <a:gd name="connsiteX17" fmla="*/ 122404 w 357197"/>
                    <a:gd name="connsiteY17" fmla="*/ 56939 h 1317221"/>
                    <a:gd name="connsiteX18" fmla="*/ 147872 w 357197"/>
                    <a:gd name="connsiteY18" fmla="*/ 22411 h 1317221"/>
                    <a:gd name="connsiteX19" fmla="*/ 190208 w 357197"/>
                    <a:gd name="connsiteY19" fmla="*/ 35643 h 1317221"/>
                    <a:gd name="connsiteX20" fmla="*/ 220123 w 357197"/>
                    <a:gd name="connsiteY20" fmla="*/ 2 h 1317221"/>
                    <a:gd name="connsiteX0" fmla="*/ 220123 w 357197"/>
                    <a:gd name="connsiteY0" fmla="*/ 442 h 1317661"/>
                    <a:gd name="connsiteX1" fmla="*/ 259486 w 357197"/>
                    <a:gd name="connsiteY1" fmla="*/ 34977 h 1317661"/>
                    <a:gd name="connsiteX2" fmla="*/ 276313 w 357197"/>
                    <a:gd name="connsiteY2" fmla="*/ 112193 h 1317661"/>
                    <a:gd name="connsiteX3" fmla="*/ 333463 w 357197"/>
                    <a:gd name="connsiteY3" fmla="*/ 211948 h 1317661"/>
                    <a:gd name="connsiteX4" fmla="*/ 278330 w 357197"/>
                    <a:gd name="connsiteY4" fmla="*/ 319645 h 1317661"/>
                    <a:gd name="connsiteX5" fmla="*/ 244900 w 357197"/>
                    <a:gd name="connsiteY5" fmla="*/ 367595 h 1317661"/>
                    <a:gd name="connsiteX6" fmla="*/ 277689 w 357197"/>
                    <a:gd name="connsiteY6" fmla="*/ 1172526 h 1317661"/>
                    <a:gd name="connsiteX7" fmla="*/ 160064 w 357197"/>
                    <a:gd name="connsiteY7" fmla="*/ 1317661 h 1317661"/>
                    <a:gd name="connsiteX8" fmla="*/ 160065 w 357197"/>
                    <a:gd name="connsiteY8" fmla="*/ 1317660 h 1317661"/>
                    <a:gd name="connsiteX9" fmla="*/ 42440 w 357197"/>
                    <a:gd name="connsiteY9" fmla="*/ 1172525 h 1317661"/>
                    <a:gd name="connsiteX10" fmla="*/ 83670 w 357197"/>
                    <a:gd name="connsiteY10" fmla="*/ 380423 h 1317661"/>
                    <a:gd name="connsiteX11" fmla="*/ 81424 w 357197"/>
                    <a:gd name="connsiteY11" fmla="*/ 380500 h 1317661"/>
                    <a:gd name="connsiteX12" fmla="*/ 53741 w 357197"/>
                    <a:gd name="connsiteY12" fmla="*/ 373243 h 1317661"/>
                    <a:gd name="connsiteX13" fmla="*/ 4164 w 357197"/>
                    <a:gd name="connsiteY13" fmla="*/ 276123 h 1317661"/>
                    <a:gd name="connsiteX14" fmla="*/ 19380 w 357197"/>
                    <a:gd name="connsiteY14" fmla="*/ 105840 h 1317661"/>
                    <a:gd name="connsiteX15" fmla="*/ 55609 w 357197"/>
                    <a:gd name="connsiteY15" fmla="*/ 80993 h 1317661"/>
                    <a:gd name="connsiteX16" fmla="*/ 82873 w 357197"/>
                    <a:gd name="connsiteY16" fmla="*/ 48590 h 1317661"/>
                    <a:gd name="connsiteX17" fmla="*/ 122404 w 357197"/>
                    <a:gd name="connsiteY17" fmla="*/ 57379 h 1317661"/>
                    <a:gd name="connsiteX18" fmla="*/ 147872 w 357197"/>
                    <a:gd name="connsiteY18" fmla="*/ 22851 h 1317661"/>
                    <a:gd name="connsiteX19" fmla="*/ 190208 w 357197"/>
                    <a:gd name="connsiteY19" fmla="*/ 36083 h 1317661"/>
                    <a:gd name="connsiteX20" fmla="*/ 220123 w 357197"/>
                    <a:gd name="connsiteY20" fmla="*/ 442 h 1317661"/>
                    <a:gd name="connsiteX0" fmla="*/ 220123 w 357197"/>
                    <a:gd name="connsiteY0" fmla="*/ 442 h 1317661"/>
                    <a:gd name="connsiteX1" fmla="*/ 259486 w 357197"/>
                    <a:gd name="connsiteY1" fmla="*/ 34977 h 1317661"/>
                    <a:gd name="connsiteX2" fmla="*/ 276313 w 357197"/>
                    <a:gd name="connsiteY2" fmla="*/ 112193 h 1317661"/>
                    <a:gd name="connsiteX3" fmla="*/ 333463 w 357197"/>
                    <a:gd name="connsiteY3" fmla="*/ 211948 h 1317661"/>
                    <a:gd name="connsiteX4" fmla="*/ 278330 w 357197"/>
                    <a:gd name="connsiteY4" fmla="*/ 319645 h 1317661"/>
                    <a:gd name="connsiteX5" fmla="*/ 244900 w 357197"/>
                    <a:gd name="connsiteY5" fmla="*/ 367595 h 1317661"/>
                    <a:gd name="connsiteX6" fmla="*/ 277689 w 357197"/>
                    <a:gd name="connsiteY6" fmla="*/ 1172526 h 1317661"/>
                    <a:gd name="connsiteX7" fmla="*/ 160064 w 357197"/>
                    <a:gd name="connsiteY7" fmla="*/ 1317661 h 1317661"/>
                    <a:gd name="connsiteX8" fmla="*/ 160065 w 357197"/>
                    <a:gd name="connsiteY8" fmla="*/ 1317660 h 1317661"/>
                    <a:gd name="connsiteX9" fmla="*/ 42440 w 357197"/>
                    <a:gd name="connsiteY9" fmla="*/ 1172525 h 1317661"/>
                    <a:gd name="connsiteX10" fmla="*/ 83670 w 357197"/>
                    <a:gd name="connsiteY10" fmla="*/ 380423 h 1317661"/>
                    <a:gd name="connsiteX11" fmla="*/ 81424 w 357197"/>
                    <a:gd name="connsiteY11" fmla="*/ 380500 h 1317661"/>
                    <a:gd name="connsiteX12" fmla="*/ 53741 w 357197"/>
                    <a:gd name="connsiteY12" fmla="*/ 373243 h 1317661"/>
                    <a:gd name="connsiteX13" fmla="*/ 4164 w 357197"/>
                    <a:gd name="connsiteY13" fmla="*/ 276123 h 1317661"/>
                    <a:gd name="connsiteX14" fmla="*/ 19380 w 357197"/>
                    <a:gd name="connsiteY14" fmla="*/ 105840 h 1317661"/>
                    <a:gd name="connsiteX15" fmla="*/ 55609 w 357197"/>
                    <a:gd name="connsiteY15" fmla="*/ 80993 h 1317661"/>
                    <a:gd name="connsiteX16" fmla="*/ 82873 w 357197"/>
                    <a:gd name="connsiteY16" fmla="*/ 48590 h 1317661"/>
                    <a:gd name="connsiteX17" fmla="*/ 122404 w 357197"/>
                    <a:gd name="connsiteY17" fmla="*/ 57379 h 1317661"/>
                    <a:gd name="connsiteX18" fmla="*/ 147872 w 357197"/>
                    <a:gd name="connsiteY18" fmla="*/ 22851 h 1317661"/>
                    <a:gd name="connsiteX19" fmla="*/ 190208 w 357197"/>
                    <a:gd name="connsiteY19" fmla="*/ 36083 h 1317661"/>
                    <a:gd name="connsiteX20" fmla="*/ 220123 w 357197"/>
                    <a:gd name="connsiteY20" fmla="*/ 442 h 1317661"/>
                    <a:gd name="connsiteX0" fmla="*/ 220123 w 341481"/>
                    <a:gd name="connsiteY0" fmla="*/ 442 h 1317661"/>
                    <a:gd name="connsiteX1" fmla="*/ 259486 w 341481"/>
                    <a:gd name="connsiteY1" fmla="*/ 34977 h 1317661"/>
                    <a:gd name="connsiteX2" fmla="*/ 276313 w 341481"/>
                    <a:gd name="connsiteY2" fmla="*/ 112193 h 1317661"/>
                    <a:gd name="connsiteX3" fmla="*/ 333463 w 341481"/>
                    <a:gd name="connsiteY3" fmla="*/ 211948 h 1317661"/>
                    <a:gd name="connsiteX4" fmla="*/ 278330 w 341481"/>
                    <a:gd name="connsiteY4" fmla="*/ 319645 h 1317661"/>
                    <a:gd name="connsiteX5" fmla="*/ 244900 w 341481"/>
                    <a:gd name="connsiteY5" fmla="*/ 367595 h 1317661"/>
                    <a:gd name="connsiteX6" fmla="*/ 277689 w 341481"/>
                    <a:gd name="connsiteY6" fmla="*/ 1172526 h 1317661"/>
                    <a:gd name="connsiteX7" fmla="*/ 160064 w 341481"/>
                    <a:gd name="connsiteY7" fmla="*/ 1317661 h 1317661"/>
                    <a:gd name="connsiteX8" fmla="*/ 160065 w 341481"/>
                    <a:gd name="connsiteY8" fmla="*/ 1317660 h 1317661"/>
                    <a:gd name="connsiteX9" fmla="*/ 42440 w 341481"/>
                    <a:gd name="connsiteY9" fmla="*/ 1172525 h 1317661"/>
                    <a:gd name="connsiteX10" fmla="*/ 83670 w 341481"/>
                    <a:gd name="connsiteY10" fmla="*/ 380423 h 1317661"/>
                    <a:gd name="connsiteX11" fmla="*/ 81424 w 341481"/>
                    <a:gd name="connsiteY11" fmla="*/ 380500 h 1317661"/>
                    <a:gd name="connsiteX12" fmla="*/ 53741 w 341481"/>
                    <a:gd name="connsiteY12" fmla="*/ 373243 h 1317661"/>
                    <a:gd name="connsiteX13" fmla="*/ 4164 w 341481"/>
                    <a:gd name="connsiteY13" fmla="*/ 276123 h 1317661"/>
                    <a:gd name="connsiteX14" fmla="*/ 19380 w 341481"/>
                    <a:gd name="connsiteY14" fmla="*/ 105840 h 1317661"/>
                    <a:gd name="connsiteX15" fmla="*/ 55609 w 341481"/>
                    <a:gd name="connsiteY15" fmla="*/ 80993 h 1317661"/>
                    <a:gd name="connsiteX16" fmla="*/ 82873 w 341481"/>
                    <a:gd name="connsiteY16" fmla="*/ 48590 h 1317661"/>
                    <a:gd name="connsiteX17" fmla="*/ 122404 w 341481"/>
                    <a:gd name="connsiteY17" fmla="*/ 57379 h 1317661"/>
                    <a:gd name="connsiteX18" fmla="*/ 147872 w 341481"/>
                    <a:gd name="connsiteY18" fmla="*/ 22851 h 1317661"/>
                    <a:gd name="connsiteX19" fmla="*/ 190208 w 341481"/>
                    <a:gd name="connsiteY19" fmla="*/ 36083 h 1317661"/>
                    <a:gd name="connsiteX20" fmla="*/ 220123 w 341481"/>
                    <a:gd name="connsiteY20" fmla="*/ 442 h 1317661"/>
                    <a:gd name="connsiteX0" fmla="*/ 220123 w 339522"/>
                    <a:gd name="connsiteY0" fmla="*/ 442 h 1317661"/>
                    <a:gd name="connsiteX1" fmla="*/ 259486 w 339522"/>
                    <a:gd name="connsiteY1" fmla="*/ 34977 h 1317661"/>
                    <a:gd name="connsiteX2" fmla="*/ 276313 w 339522"/>
                    <a:gd name="connsiteY2" fmla="*/ 112193 h 1317661"/>
                    <a:gd name="connsiteX3" fmla="*/ 331682 w 339522"/>
                    <a:gd name="connsiteY3" fmla="*/ 92803 h 1317661"/>
                    <a:gd name="connsiteX4" fmla="*/ 333463 w 339522"/>
                    <a:gd name="connsiteY4" fmla="*/ 211948 h 1317661"/>
                    <a:gd name="connsiteX5" fmla="*/ 278330 w 339522"/>
                    <a:gd name="connsiteY5" fmla="*/ 319645 h 1317661"/>
                    <a:gd name="connsiteX6" fmla="*/ 244900 w 339522"/>
                    <a:gd name="connsiteY6" fmla="*/ 367595 h 1317661"/>
                    <a:gd name="connsiteX7" fmla="*/ 277689 w 339522"/>
                    <a:gd name="connsiteY7" fmla="*/ 1172526 h 1317661"/>
                    <a:gd name="connsiteX8" fmla="*/ 160064 w 339522"/>
                    <a:gd name="connsiteY8" fmla="*/ 1317661 h 1317661"/>
                    <a:gd name="connsiteX9" fmla="*/ 160065 w 339522"/>
                    <a:gd name="connsiteY9" fmla="*/ 1317660 h 1317661"/>
                    <a:gd name="connsiteX10" fmla="*/ 42440 w 339522"/>
                    <a:gd name="connsiteY10" fmla="*/ 1172525 h 1317661"/>
                    <a:gd name="connsiteX11" fmla="*/ 83670 w 339522"/>
                    <a:gd name="connsiteY11" fmla="*/ 380423 h 1317661"/>
                    <a:gd name="connsiteX12" fmla="*/ 81424 w 339522"/>
                    <a:gd name="connsiteY12" fmla="*/ 380500 h 1317661"/>
                    <a:gd name="connsiteX13" fmla="*/ 53741 w 339522"/>
                    <a:gd name="connsiteY13" fmla="*/ 373243 h 1317661"/>
                    <a:gd name="connsiteX14" fmla="*/ 4164 w 339522"/>
                    <a:gd name="connsiteY14" fmla="*/ 276123 h 1317661"/>
                    <a:gd name="connsiteX15" fmla="*/ 19380 w 339522"/>
                    <a:gd name="connsiteY15" fmla="*/ 105840 h 1317661"/>
                    <a:gd name="connsiteX16" fmla="*/ 55609 w 339522"/>
                    <a:gd name="connsiteY16" fmla="*/ 80993 h 1317661"/>
                    <a:gd name="connsiteX17" fmla="*/ 82873 w 339522"/>
                    <a:gd name="connsiteY17" fmla="*/ 48590 h 1317661"/>
                    <a:gd name="connsiteX18" fmla="*/ 122404 w 339522"/>
                    <a:gd name="connsiteY18" fmla="*/ 57379 h 1317661"/>
                    <a:gd name="connsiteX19" fmla="*/ 147872 w 339522"/>
                    <a:gd name="connsiteY19" fmla="*/ 22851 h 1317661"/>
                    <a:gd name="connsiteX20" fmla="*/ 190208 w 339522"/>
                    <a:gd name="connsiteY20" fmla="*/ 36083 h 1317661"/>
                    <a:gd name="connsiteX21" fmla="*/ 220123 w 339522"/>
                    <a:gd name="connsiteY21" fmla="*/ 442 h 1317661"/>
                    <a:gd name="connsiteX0" fmla="*/ 220123 w 348743"/>
                    <a:gd name="connsiteY0" fmla="*/ 442 h 1317661"/>
                    <a:gd name="connsiteX1" fmla="*/ 259486 w 348743"/>
                    <a:gd name="connsiteY1" fmla="*/ 34977 h 1317661"/>
                    <a:gd name="connsiteX2" fmla="*/ 276313 w 348743"/>
                    <a:gd name="connsiteY2" fmla="*/ 112193 h 1317661"/>
                    <a:gd name="connsiteX3" fmla="*/ 344905 w 348743"/>
                    <a:gd name="connsiteY3" fmla="*/ 77800 h 1317661"/>
                    <a:gd name="connsiteX4" fmla="*/ 333463 w 348743"/>
                    <a:gd name="connsiteY4" fmla="*/ 211948 h 1317661"/>
                    <a:gd name="connsiteX5" fmla="*/ 278330 w 348743"/>
                    <a:gd name="connsiteY5" fmla="*/ 319645 h 1317661"/>
                    <a:gd name="connsiteX6" fmla="*/ 244900 w 348743"/>
                    <a:gd name="connsiteY6" fmla="*/ 367595 h 1317661"/>
                    <a:gd name="connsiteX7" fmla="*/ 277689 w 348743"/>
                    <a:gd name="connsiteY7" fmla="*/ 1172526 h 1317661"/>
                    <a:gd name="connsiteX8" fmla="*/ 160064 w 348743"/>
                    <a:gd name="connsiteY8" fmla="*/ 1317661 h 1317661"/>
                    <a:gd name="connsiteX9" fmla="*/ 160065 w 348743"/>
                    <a:gd name="connsiteY9" fmla="*/ 1317660 h 1317661"/>
                    <a:gd name="connsiteX10" fmla="*/ 42440 w 348743"/>
                    <a:gd name="connsiteY10" fmla="*/ 1172525 h 1317661"/>
                    <a:gd name="connsiteX11" fmla="*/ 83670 w 348743"/>
                    <a:gd name="connsiteY11" fmla="*/ 380423 h 1317661"/>
                    <a:gd name="connsiteX12" fmla="*/ 81424 w 348743"/>
                    <a:gd name="connsiteY12" fmla="*/ 380500 h 1317661"/>
                    <a:gd name="connsiteX13" fmla="*/ 53741 w 348743"/>
                    <a:gd name="connsiteY13" fmla="*/ 373243 h 1317661"/>
                    <a:gd name="connsiteX14" fmla="*/ 4164 w 348743"/>
                    <a:gd name="connsiteY14" fmla="*/ 276123 h 1317661"/>
                    <a:gd name="connsiteX15" fmla="*/ 19380 w 348743"/>
                    <a:gd name="connsiteY15" fmla="*/ 105840 h 1317661"/>
                    <a:gd name="connsiteX16" fmla="*/ 55609 w 348743"/>
                    <a:gd name="connsiteY16" fmla="*/ 80993 h 1317661"/>
                    <a:gd name="connsiteX17" fmla="*/ 82873 w 348743"/>
                    <a:gd name="connsiteY17" fmla="*/ 48590 h 1317661"/>
                    <a:gd name="connsiteX18" fmla="*/ 122404 w 348743"/>
                    <a:gd name="connsiteY18" fmla="*/ 57379 h 1317661"/>
                    <a:gd name="connsiteX19" fmla="*/ 147872 w 348743"/>
                    <a:gd name="connsiteY19" fmla="*/ 22851 h 1317661"/>
                    <a:gd name="connsiteX20" fmla="*/ 190208 w 348743"/>
                    <a:gd name="connsiteY20" fmla="*/ 36083 h 1317661"/>
                    <a:gd name="connsiteX21" fmla="*/ 220123 w 348743"/>
                    <a:gd name="connsiteY21" fmla="*/ 442 h 1317661"/>
                    <a:gd name="connsiteX0" fmla="*/ 220123 w 348743"/>
                    <a:gd name="connsiteY0" fmla="*/ 442 h 1317661"/>
                    <a:gd name="connsiteX1" fmla="*/ 259486 w 348743"/>
                    <a:gd name="connsiteY1" fmla="*/ 34977 h 1317661"/>
                    <a:gd name="connsiteX2" fmla="*/ 276313 w 348743"/>
                    <a:gd name="connsiteY2" fmla="*/ 112193 h 1317661"/>
                    <a:gd name="connsiteX3" fmla="*/ 344905 w 348743"/>
                    <a:gd name="connsiteY3" fmla="*/ 77800 h 1317661"/>
                    <a:gd name="connsiteX4" fmla="*/ 333463 w 348743"/>
                    <a:gd name="connsiteY4" fmla="*/ 211948 h 1317661"/>
                    <a:gd name="connsiteX5" fmla="*/ 278330 w 348743"/>
                    <a:gd name="connsiteY5" fmla="*/ 319645 h 1317661"/>
                    <a:gd name="connsiteX6" fmla="*/ 244900 w 348743"/>
                    <a:gd name="connsiteY6" fmla="*/ 367595 h 1317661"/>
                    <a:gd name="connsiteX7" fmla="*/ 277689 w 348743"/>
                    <a:gd name="connsiteY7" fmla="*/ 1172526 h 1317661"/>
                    <a:gd name="connsiteX8" fmla="*/ 160064 w 348743"/>
                    <a:gd name="connsiteY8" fmla="*/ 1317661 h 1317661"/>
                    <a:gd name="connsiteX9" fmla="*/ 160065 w 348743"/>
                    <a:gd name="connsiteY9" fmla="*/ 1317660 h 1317661"/>
                    <a:gd name="connsiteX10" fmla="*/ 42440 w 348743"/>
                    <a:gd name="connsiteY10" fmla="*/ 1172525 h 1317661"/>
                    <a:gd name="connsiteX11" fmla="*/ 83670 w 348743"/>
                    <a:gd name="connsiteY11" fmla="*/ 380423 h 1317661"/>
                    <a:gd name="connsiteX12" fmla="*/ 81424 w 348743"/>
                    <a:gd name="connsiteY12" fmla="*/ 380500 h 1317661"/>
                    <a:gd name="connsiteX13" fmla="*/ 53741 w 348743"/>
                    <a:gd name="connsiteY13" fmla="*/ 373243 h 1317661"/>
                    <a:gd name="connsiteX14" fmla="*/ 4164 w 348743"/>
                    <a:gd name="connsiteY14" fmla="*/ 276123 h 1317661"/>
                    <a:gd name="connsiteX15" fmla="*/ 19380 w 348743"/>
                    <a:gd name="connsiteY15" fmla="*/ 105840 h 1317661"/>
                    <a:gd name="connsiteX16" fmla="*/ 55609 w 348743"/>
                    <a:gd name="connsiteY16" fmla="*/ 80993 h 1317661"/>
                    <a:gd name="connsiteX17" fmla="*/ 82873 w 348743"/>
                    <a:gd name="connsiteY17" fmla="*/ 48590 h 1317661"/>
                    <a:gd name="connsiteX18" fmla="*/ 122404 w 348743"/>
                    <a:gd name="connsiteY18" fmla="*/ 57379 h 1317661"/>
                    <a:gd name="connsiteX19" fmla="*/ 147872 w 348743"/>
                    <a:gd name="connsiteY19" fmla="*/ 22851 h 1317661"/>
                    <a:gd name="connsiteX20" fmla="*/ 190208 w 348743"/>
                    <a:gd name="connsiteY20" fmla="*/ 36083 h 1317661"/>
                    <a:gd name="connsiteX21" fmla="*/ 220123 w 348743"/>
                    <a:gd name="connsiteY21" fmla="*/ 442 h 1317661"/>
                    <a:gd name="connsiteX0" fmla="*/ 220123 w 348743"/>
                    <a:gd name="connsiteY0" fmla="*/ 442 h 1317661"/>
                    <a:gd name="connsiteX1" fmla="*/ 259486 w 348743"/>
                    <a:gd name="connsiteY1" fmla="*/ 34977 h 1317661"/>
                    <a:gd name="connsiteX2" fmla="*/ 276313 w 348743"/>
                    <a:gd name="connsiteY2" fmla="*/ 112193 h 1317661"/>
                    <a:gd name="connsiteX3" fmla="*/ 344905 w 348743"/>
                    <a:gd name="connsiteY3" fmla="*/ 77800 h 1317661"/>
                    <a:gd name="connsiteX4" fmla="*/ 333463 w 348743"/>
                    <a:gd name="connsiteY4" fmla="*/ 211948 h 1317661"/>
                    <a:gd name="connsiteX5" fmla="*/ 278330 w 348743"/>
                    <a:gd name="connsiteY5" fmla="*/ 319645 h 1317661"/>
                    <a:gd name="connsiteX6" fmla="*/ 244900 w 348743"/>
                    <a:gd name="connsiteY6" fmla="*/ 367595 h 1317661"/>
                    <a:gd name="connsiteX7" fmla="*/ 277689 w 348743"/>
                    <a:gd name="connsiteY7" fmla="*/ 1172526 h 1317661"/>
                    <a:gd name="connsiteX8" fmla="*/ 160064 w 348743"/>
                    <a:gd name="connsiteY8" fmla="*/ 1317661 h 1317661"/>
                    <a:gd name="connsiteX9" fmla="*/ 160065 w 348743"/>
                    <a:gd name="connsiteY9" fmla="*/ 1317660 h 1317661"/>
                    <a:gd name="connsiteX10" fmla="*/ 42440 w 348743"/>
                    <a:gd name="connsiteY10" fmla="*/ 1172525 h 1317661"/>
                    <a:gd name="connsiteX11" fmla="*/ 83670 w 348743"/>
                    <a:gd name="connsiteY11" fmla="*/ 380423 h 1317661"/>
                    <a:gd name="connsiteX12" fmla="*/ 81424 w 348743"/>
                    <a:gd name="connsiteY12" fmla="*/ 380500 h 1317661"/>
                    <a:gd name="connsiteX13" fmla="*/ 53741 w 348743"/>
                    <a:gd name="connsiteY13" fmla="*/ 373243 h 1317661"/>
                    <a:gd name="connsiteX14" fmla="*/ 4164 w 348743"/>
                    <a:gd name="connsiteY14" fmla="*/ 276123 h 1317661"/>
                    <a:gd name="connsiteX15" fmla="*/ 19380 w 348743"/>
                    <a:gd name="connsiteY15" fmla="*/ 105840 h 1317661"/>
                    <a:gd name="connsiteX16" fmla="*/ 55609 w 348743"/>
                    <a:gd name="connsiteY16" fmla="*/ 80993 h 1317661"/>
                    <a:gd name="connsiteX17" fmla="*/ 82873 w 348743"/>
                    <a:gd name="connsiteY17" fmla="*/ 48590 h 1317661"/>
                    <a:gd name="connsiteX18" fmla="*/ 122404 w 348743"/>
                    <a:gd name="connsiteY18" fmla="*/ 57379 h 1317661"/>
                    <a:gd name="connsiteX19" fmla="*/ 147872 w 348743"/>
                    <a:gd name="connsiteY19" fmla="*/ 22851 h 1317661"/>
                    <a:gd name="connsiteX20" fmla="*/ 190208 w 348743"/>
                    <a:gd name="connsiteY20" fmla="*/ 36083 h 1317661"/>
                    <a:gd name="connsiteX21" fmla="*/ 220123 w 348743"/>
                    <a:gd name="connsiteY21" fmla="*/ 442 h 1317661"/>
                    <a:gd name="connsiteX0" fmla="*/ 220123 w 352133"/>
                    <a:gd name="connsiteY0" fmla="*/ 442 h 1317661"/>
                    <a:gd name="connsiteX1" fmla="*/ 259486 w 352133"/>
                    <a:gd name="connsiteY1" fmla="*/ 34977 h 1317661"/>
                    <a:gd name="connsiteX2" fmla="*/ 276313 w 352133"/>
                    <a:gd name="connsiteY2" fmla="*/ 112193 h 1317661"/>
                    <a:gd name="connsiteX3" fmla="*/ 344905 w 352133"/>
                    <a:gd name="connsiteY3" fmla="*/ 77800 h 1317661"/>
                    <a:gd name="connsiteX4" fmla="*/ 333463 w 352133"/>
                    <a:gd name="connsiteY4" fmla="*/ 211948 h 1317661"/>
                    <a:gd name="connsiteX5" fmla="*/ 278330 w 352133"/>
                    <a:gd name="connsiteY5" fmla="*/ 319645 h 1317661"/>
                    <a:gd name="connsiteX6" fmla="*/ 244900 w 352133"/>
                    <a:gd name="connsiteY6" fmla="*/ 367595 h 1317661"/>
                    <a:gd name="connsiteX7" fmla="*/ 277689 w 352133"/>
                    <a:gd name="connsiteY7" fmla="*/ 1172526 h 1317661"/>
                    <a:gd name="connsiteX8" fmla="*/ 160064 w 352133"/>
                    <a:gd name="connsiteY8" fmla="*/ 1317661 h 1317661"/>
                    <a:gd name="connsiteX9" fmla="*/ 160065 w 352133"/>
                    <a:gd name="connsiteY9" fmla="*/ 1317660 h 1317661"/>
                    <a:gd name="connsiteX10" fmla="*/ 42440 w 352133"/>
                    <a:gd name="connsiteY10" fmla="*/ 1172525 h 1317661"/>
                    <a:gd name="connsiteX11" fmla="*/ 83670 w 352133"/>
                    <a:gd name="connsiteY11" fmla="*/ 380423 h 1317661"/>
                    <a:gd name="connsiteX12" fmla="*/ 81424 w 352133"/>
                    <a:gd name="connsiteY12" fmla="*/ 380500 h 1317661"/>
                    <a:gd name="connsiteX13" fmla="*/ 53741 w 352133"/>
                    <a:gd name="connsiteY13" fmla="*/ 373243 h 1317661"/>
                    <a:gd name="connsiteX14" fmla="*/ 4164 w 352133"/>
                    <a:gd name="connsiteY14" fmla="*/ 276123 h 1317661"/>
                    <a:gd name="connsiteX15" fmla="*/ 19380 w 352133"/>
                    <a:gd name="connsiteY15" fmla="*/ 105840 h 1317661"/>
                    <a:gd name="connsiteX16" fmla="*/ 55609 w 352133"/>
                    <a:gd name="connsiteY16" fmla="*/ 80993 h 1317661"/>
                    <a:gd name="connsiteX17" fmla="*/ 82873 w 352133"/>
                    <a:gd name="connsiteY17" fmla="*/ 48590 h 1317661"/>
                    <a:gd name="connsiteX18" fmla="*/ 122404 w 352133"/>
                    <a:gd name="connsiteY18" fmla="*/ 57379 h 1317661"/>
                    <a:gd name="connsiteX19" fmla="*/ 147872 w 352133"/>
                    <a:gd name="connsiteY19" fmla="*/ 22851 h 1317661"/>
                    <a:gd name="connsiteX20" fmla="*/ 190208 w 352133"/>
                    <a:gd name="connsiteY20" fmla="*/ 36083 h 1317661"/>
                    <a:gd name="connsiteX21" fmla="*/ 220123 w 352133"/>
                    <a:gd name="connsiteY21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3670 w 353312"/>
                    <a:gd name="connsiteY10" fmla="*/ 380423 h 1317661"/>
                    <a:gd name="connsiteX11" fmla="*/ 81424 w 353312"/>
                    <a:gd name="connsiteY11" fmla="*/ 380500 h 1317661"/>
                    <a:gd name="connsiteX12" fmla="*/ 53741 w 353312"/>
                    <a:gd name="connsiteY12" fmla="*/ 373243 h 1317661"/>
                    <a:gd name="connsiteX13" fmla="*/ 4164 w 353312"/>
                    <a:gd name="connsiteY13" fmla="*/ 276123 h 1317661"/>
                    <a:gd name="connsiteX14" fmla="*/ 19380 w 353312"/>
                    <a:gd name="connsiteY14" fmla="*/ 105840 h 1317661"/>
                    <a:gd name="connsiteX15" fmla="*/ 55609 w 353312"/>
                    <a:gd name="connsiteY15" fmla="*/ 80993 h 1317661"/>
                    <a:gd name="connsiteX16" fmla="*/ 82873 w 353312"/>
                    <a:gd name="connsiteY16" fmla="*/ 48590 h 1317661"/>
                    <a:gd name="connsiteX17" fmla="*/ 122404 w 353312"/>
                    <a:gd name="connsiteY17" fmla="*/ 57379 h 1317661"/>
                    <a:gd name="connsiteX18" fmla="*/ 147872 w 353312"/>
                    <a:gd name="connsiteY18" fmla="*/ 22851 h 1317661"/>
                    <a:gd name="connsiteX19" fmla="*/ 190208 w 353312"/>
                    <a:gd name="connsiteY19" fmla="*/ 36083 h 1317661"/>
                    <a:gd name="connsiteX20" fmla="*/ 220123 w 353312"/>
                    <a:gd name="connsiteY20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3670 w 353312"/>
                    <a:gd name="connsiteY10" fmla="*/ 380423 h 1317661"/>
                    <a:gd name="connsiteX11" fmla="*/ 81424 w 353312"/>
                    <a:gd name="connsiteY11" fmla="*/ 380500 h 1317661"/>
                    <a:gd name="connsiteX12" fmla="*/ 53741 w 353312"/>
                    <a:gd name="connsiteY12" fmla="*/ 373243 h 1317661"/>
                    <a:gd name="connsiteX13" fmla="*/ 4164 w 353312"/>
                    <a:gd name="connsiteY13" fmla="*/ 276123 h 1317661"/>
                    <a:gd name="connsiteX14" fmla="*/ 19380 w 353312"/>
                    <a:gd name="connsiteY14" fmla="*/ 105840 h 1317661"/>
                    <a:gd name="connsiteX15" fmla="*/ 55609 w 353312"/>
                    <a:gd name="connsiteY15" fmla="*/ 80993 h 1317661"/>
                    <a:gd name="connsiteX16" fmla="*/ 82873 w 353312"/>
                    <a:gd name="connsiteY16" fmla="*/ 48590 h 1317661"/>
                    <a:gd name="connsiteX17" fmla="*/ 122404 w 353312"/>
                    <a:gd name="connsiteY17" fmla="*/ 57379 h 1317661"/>
                    <a:gd name="connsiteX18" fmla="*/ 147872 w 353312"/>
                    <a:gd name="connsiteY18" fmla="*/ 22851 h 1317661"/>
                    <a:gd name="connsiteX19" fmla="*/ 190208 w 353312"/>
                    <a:gd name="connsiteY19" fmla="*/ 36083 h 1317661"/>
                    <a:gd name="connsiteX20" fmla="*/ 220123 w 353312"/>
                    <a:gd name="connsiteY20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1424 w 353312"/>
                    <a:gd name="connsiteY10" fmla="*/ 380500 h 1317661"/>
                    <a:gd name="connsiteX11" fmla="*/ 53741 w 353312"/>
                    <a:gd name="connsiteY11" fmla="*/ 373243 h 1317661"/>
                    <a:gd name="connsiteX12" fmla="*/ 4164 w 353312"/>
                    <a:gd name="connsiteY12" fmla="*/ 276123 h 1317661"/>
                    <a:gd name="connsiteX13" fmla="*/ 19380 w 353312"/>
                    <a:gd name="connsiteY13" fmla="*/ 105840 h 1317661"/>
                    <a:gd name="connsiteX14" fmla="*/ 55609 w 353312"/>
                    <a:gd name="connsiteY14" fmla="*/ 80993 h 1317661"/>
                    <a:gd name="connsiteX15" fmla="*/ 82873 w 353312"/>
                    <a:gd name="connsiteY15" fmla="*/ 48590 h 1317661"/>
                    <a:gd name="connsiteX16" fmla="*/ 122404 w 353312"/>
                    <a:gd name="connsiteY16" fmla="*/ 57379 h 1317661"/>
                    <a:gd name="connsiteX17" fmla="*/ 147872 w 353312"/>
                    <a:gd name="connsiteY17" fmla="*/ 22851 h 1317661"/>
                    <a:gd name="connsiteX18" fmla="*/ 190208 w 353312"/>
                    <a:gd name="connsiteY18" fmla="*/ 36083 h 1317661"/>
                    <a:gd name="connsiteX19" fmla="*/ 220123 w 353312"/>
                    <a:gd name="connsiteY19" fmla="*/ 442 h 1317661"/>
                    <a:gd name="connsiteX0" fmla="*/ 220123 w 353312"/>
                    <a:gd name="connsiteY0" fmla="*/ 442 h 1317661"/>
                    <a:gd name="connsiteX1" fmla="*/ 259486 w 353312"/>
                    <a:gd name="connsiteY1" fmla="*/ 34977 h 1317661"/>
                    <a:gd name="connsiteX2" fmla="*/ 276313 w 353312"/>
                    <a:gd name="connsiteY2" fmla="*/ 112193 h 1317661"/>
                    <a:gd name="connsiteX3" fmla="*/ 344905 w 353312"/>
                    <a:gd name="connsiteY3" fmla="*/ 77800 h 1317661"/>
                    <a:gd name="connsiteX4" fmla="*/ 333463 w 353312"/>
                    <a:gd name="connsiteY4" fmla="*/ 211948 h 1317661"/>
                    <a:gd name="connsiteX5" fmla="*/ 244900 w 353312"/>
                    <a:gd name="connsiteY5" fmla="*/ 367595 h 1317661"/>
                    <a:gd name="connsiteX6" fmla="*/ 277689 w 353312"/>
                    <a:gd name="connsiteY6" fmla="*/ 1172526 h 1317661"/>
                    <a:gd name="connsiteX7" fmla="*/ 160064 w 353312"/>
                    <a:gd name="connsiteY7" fmla="*/ 1317661 h 1317661"/>
                    <a:gd name="connsiteX8" fmla="*/ 160065 w 353312"/>
                    <a:gd name="connsiteY8" fmla="*/ 1317660 h 1317661"/>
                    <a:gd name="connsiteX9" fmla="*/ 42440 w 353312"/>
                    <a:gd name="connsiteY9" fmla="*/ 1172525 h 1317661"/>
                    <a:gd name="connsiteX10" fmla="*/ 81424 w 353312"/>
                    <a:gd name="connsiteY10" fmla="*/ 380500 h 1317661"/>
                    <a:gd name="connsiteX11" fmla="*/ 53741 w 353312"/>
                    <a:gd name="connsiteY11" fmla="*/ 373243 h 1317661"/>
                    <a:gd name="connsiteX12" fmla="*/ 4164 w 353312"/>
                    <a:gd name="connsiteY12" fmla="*/ 276123 h 1317661"/>
                    <a:gd name="connsiteX13" fmla="*/ 19380 w 353312"/>
                    <a:gd name="connsiteY13" fmla="*/ 105840 h 1317661"/>
                    <a:gd name="connsiteX14" fmla="*/ 55609 w 353312"/>
                    <a:gd name="connsiteY14" fmla="*/ 80993 h 1317661"/>
                    <a:gd name="connsiteX15" fmla="*/ 82873 w 353312"/>
                    <a:gd name="connsiteY15" fmla="*/ 48590 h 1317661"/>
                    <a:gd name="connsiteX16" fmla="*/ 122404 w 353312"/>
                    <a:gd name="connsiteY16" fmla="*/ 57379 h 1317661"/>
                    <a:gd name="connsiteX17" fmla="*/ 147872 w 353312"/>
                    <a:gd name="connsiteY17" fmla="*/ 22851 h 1317661"/>
                    <a:gd name="connsiteX18" fmla="*/ 190208 w 353312"/>
                    <a:gd name="connsiteY18" fmla="*/ 36083 h 1317661"/>
                    <a:gd name="connsiteX19" fmla="*/ 220123 w 353312"/>
                    <a:gd name="connsiteY19" fmla="*/ 442 h 1317661"/>
                    <a:gd name="connsiteX0" fmla="*/ 222181 w 355370"/>
                    <a:gd name="connsiteY0" fmla="*/ 442 h 1317661"/>
                    <a:gd name="connsiteX1" fmla="*/ 261544 w 355370"/>
                    <a:gd name="connsiteY1" fmla="*/ 34977 h 1317661"/>
                    <a:gd name="connsiteX2" fmla="*/ 278371 w 355370"/>
                    <a:gd name="connsiteY2" fmla="*/ 112193 h 1317661"/>
                    <a:gd name="connsiteX3" fmla="*/ 346963 w 355370"/>
                    <a:gd name="connsiteY3" fmla="*/ 77800 h 1317661"/>
                    <a:gd name="connsiteX4" fmla="*/ 335521 w 355370"/>
                    <a:gd name="connsiteY4" fmla="*/ 211948 h 1317661"/>
                    <a:gd name="connsiteX5" fmla="*/ 246958 w 355370"/>
                    <a:gd name="connsiteY5" fmla="*/ 367595 h 1317661"/>
                    <a:gd name="connsiteX6" fmla="*/ 279747 w 355370"/>
                    <a:gd name="connsiteY6" fmla="*/ 1172526 h 1317661"/>
                    <a:gd name="connsiteX7" fmla="*/ 162122 w 355370"/>
                    <a:gd name="connsiteY7" fmla="*/ 1317661 h 1317661"/>
                    <a:gd name="connsiteX8" fmla="*/ 162123 w 355370"/>
                    <a:gd name="connsiteY8" fmla="*/ 1317660 h 1317661"/>
                    <a:gd name="connsiteX9" fmla="*/ 44498 w 355370"/>
                    <a:gd name="connsiteY9" fmla="*/ 1172525 h 1317661"/>
                    <a:gd name="connsiteX10" fmla="*/ 83482 w 355370"/>
                    <a:gd name="connsiteY10" fmla="*/ 380500 h 1317661"/>
                    <a:gd name="connsiteX11" fmla="*/ 53595 w 355370"/>
                    <a:gd name="connsiteY11" fmla="*/ 354778 h 1317661"/>
                    <a:gd name="connsiteX12" fmla="*/ 6222 w 355370"/>
                    <a:gd name="connsiteY12" fmla="*/ 276123 h 1317661"/>
                    <a:gd name="connsiteX13" fmla="*/ 21438 w 355370"/>
                    <a:gd name="connsiteY13" fmla="*/ 105840 h 1317661"/>
                    <a:gd name="connsiteX14" fmla="*/ 57667 w 355370"/>
                    <a:gd name="connsiteY14" fmla="*/ 80993 h 1317661"/>
                    <a:gd name="connsiteX15" fmla="*/ 84931 w 355370"/>
                    <a:gd name="connsiteY15" fmla="*/ 48590 h 1317661"/>
                    <a:gd name="connsiteX16" fmla="*/ 124462 w 355370"/>
                    <a:gd name="connsiteY16" fmla="*/ 57379 h 1317661"/>
                    <a:gd name="connsiteX17" fmla="*/ 149930 w 355370"/>
                    <a:gd name="connsiteY17" fmla="*/ 22851 h 1317661"/>
                    <a:gd name="connsiteX18" fmla="*/ 192266 w 355370"/>
                    <a:gd name="connsiteY18" fmla="*/ 36083 h 1317661"/>
                    <a:gd name="connsiteX19" fmla="*/ 222181 w 355370"/>
                    <a:gd name="connsiteY19" fmla="*/ 442 h 1317661"/>
                    <a:gd name="connsiteX0" fmla="*/ 222181 w 355370"/>
                    <a:gd name="connsiteY0" fmla="*/ 442 h 1317661"/>
                    <a:gd name="connsiteX1" fmla="*/ 261544 w 355370"/>
                    <a:gd name="connsiteY1" fmla="*/ 34977 h 1317661"/>
                    <a:gd name="connsiteX2" fmla="*/ 278371 w 355370"/>
                    <a:gd name="connsiteY2" fmla="*/ 112193 h 1317661"/>
                    <a:gd name="connsiteX3" fmla="*/ 346963 w 355370"/>
                    <a:gd name="connsiteY3" fmla="*/ 77800 h 1317661"/>
                    <a:gd name="connsiteX4" fmla="*/ 335521 w 355370"/>
                    <a:gd name="connsiteY4" fmla="*/ 211948 h 1317661"/>
                    <a:gd name="connsiteX5" fmla="*/ 246958 w 355370"/>
                    <a:gd name="connsiteY5" fmla="*/ 367595 h 1317661"/>
                    <a:gd name="connsiteX6" fmla="*/ 279747 w 355370"/>
                    <a:gd name="connsiteY6" fmla="*/ 1172526 h 1317661"/>
                    <a:gd name="connsiteX7" fmla="*/ 162122 w 355370"/>
                    <a:gd name="connsiteY7" fmla="*/ 1317661 h 1317661"/>
                    <a:gd name="connsiteX8" fmla="*/ 162123 w 355370"/>
                    <a:gd name="connsiteY8" fmla="*/ 1317660 h 1317661"/>
                    <a:gd name="connsiteX9" fmla="*/ 44498 w 355370"/>
                    <a:gd name="connsiteY9" fmla="*/ 1172525 h 1317661"/>
                    <a:gd name="connsiteX10" fmla="*/ 83482 w 355370"/>
                    <a:gd name="connsiteY10" fmla="*/ 380500 h 1317661"/>
                    <a:gd name="connsiteX11" fmla="*/ 53595 w 355370"/>
                    <a:gd name="connsiteY11" fmla="*/ 354778 h 1317661"/>
                    <a:gd name="connsiteX12" fmla="*/ 6222 w 355370"/>
                    <a:gd name="connsiteY12" fmla="*/ 276123 h 1317661"/>
                    <a:gd name="connsiteX13" fmla="*/ 21438 w 355370"/>
                    <a:gd name="connsiteY13" fmla="*/ 105840 h 1317661"/>
                    <a:gd name="connsiteX14" fmla="*/ 57667 w 355370"/>
                    <a:gd name="connsiteY14" fmla="*/ 80993 h 1317661"/>
                    <a:gd name="connsiteX15" fmla="*/ 84931 w 355370"/>
                    <a:gd name="connsiteY15" fmla="*/ 48590 h 1317661"/>
                    <a:gd name="connsiteX16" fmla="*/ 124462 w 355370"/>
                    <a:gd name="connsiteY16" fmla="*/ 57379 h 1317661"/>
                    <a:gd name="connsiteX17" fmla="*/ 149930 w 355370"/>
                    <a:gd name="connsiteY17" fmla="*/ 22851 h 1317661"/>
                    <a:gd name="connsiteX18" fmla="*/ 192266 w 355370"/>
                    <a:gd name="connsiteY18" fmla="*/ 36083 h 1317661"/>
                    <a:gd name="connsiteX19" fmla="*/ 222181 w 355370"/>
                    <a:gd name="connsiteY19" fmla="*/ 442 h 1317661"/>
                    <a:gd name="connsiteX0" fmla="*/ 222181 w 355370"/>
                    <a:gd name="connsiteY0" fmla="*/ 442 h 1317661"/>
                    <a:gd name="connsiteX1" fmla="*/ 261544 w 355370"/>
                    <a:gd name="connsiteY1" fmla="*/ 34977 h 1317661"/>
                    <a:gd name="connsiteX2" fmla="*/ 278371 w 355370"/>
                    <a:gd name="connsiteY2" fmla="*/ 112193 h 1317661"/>
                    <a:gd name="connsiteX3" fmla="*/ 346963 w 355370"/>
                    <a:gd name="connsiteY3" fmla="*/ 77800 h 1317661"/>
                    <a:gd name="connsiteX4" fmla="*/ 335521 w 355370"/>
                    <a:gd name="connsiteY4" fmla="*/ 211948 h 1317661"/>
                    <a:gd name="connsiteX5" fmla="*/ 246958 w 355370"/>
                    <a:gd name="connsiteY5" fmla="*/ 367595 h 1317661"/>
                    <a:gd name="connsiteX6" fmla="*/ 279747 w 355370"/>
                    <a:gd name="connsiteY6" fmla="*/ 1172526 h 1317661"/>
                    <a:gd name="connsiteX7" fmla="*/ 162122 w 355370"/>
                    <a:gd name="connsiteY7" fmla="*/ 1317661 h 1317661"/>
                    <a:gd name="connsiteX8" fmla="*/ 162123 w 355370"/>
                    <a:gd name="connsiteY8" fmla="*/ 1317660 h 1317661"/>
                    <a:gd name="connsiteX9" fmla="*/ 44498 w 355370"/>
                    <a:gd name="connsiteY9" fmla="*/ 1172525 h 1317661"/>
                    <a:gd name="connsiteX10" fmla="*/ 83482 w 355370"/>
                    <a:gd name="connsiteY10" fmla="*/ 380500 h 1317661"/>
                    <a:gd name="connsiteX11" fmla="*/ 53595 w 355370"/>
                    <a:gd name="connsiteY11" fmla="*/ 354778 h 1317661"/>
                    <a:gd name="connsiteX12" fmla="*/ 6222 w 355370"/>
                    <a:gd name="connsiteY12" fmla="*/ 276123 h 1317661"/>
                    <a:gd name="connsiteX13" fmla="*/ 21438 w 355370"/>
                    <a:gd name="connsiteY13" fmla="*/ 105840 h 1317661"/>
                    <a:gd name="connsiteX14" fmla="*/ 57667 w 355370"/>
                    <a:gd name="connsiteY14" fmla="*/ 80993 h 1317661"/>
                    <a:gd name="connsiteX15" fmla="*/ 84931 w 355370"/>
                    <a:gd name="connsiteY15" fmla="*/ 48590 h 1317661"/>
                    <a:gd name="connsiteX16" fmla="*/ 124462 w 355370"/>
                    <a:gd name="connsiteY16" fmla="*/ 57379 h 1317661"/>
                    <a:gd name="connsiteX17" fmla="*/ 149930 w 355370"/>
                    <a:gd name="connsiteY17" fmla="*/ 22851 h 1317661"/>
                    <a:gd name="connsiteX18" fmla="*/ 192266 w 355370"/>
                    <a:gd name="connsiteY18" fmla="*/ 36083 h 1317661"/>
                    <a:gd name="connsiteX19" fmla="*/ 222181 w 355370"/>
                    <a:gd name="connsiteY19" fmla="*/ 442 h 1317661"/>
                    <a:gd name="connsiteX0" fmla="*/ 221603 w 354792"/>
                    <a:gd name="connsiteY0" fmla="*/ 442 h 1317661"/>
                    <a:gd name="connsiteX1" fmla="*/ 260966 w 354792"/>
                    <a:gd name="connsiteY1" fmla="*/ 34977 h 1317661"/>
                    <a:gd name="connsiteX2" fmla="*/ 277793 w 354792"/>
                    <a:gd name="connsiteY2" fmla="*/ 112193 h 1317661"/>
                    <a:gd name="connsiteX3" fmla="*/ 346385 w 354792"/>
                    <a:gd name="connsiteY3" fmla="*/ 77800 h 1317661"/>
                    <a:gd name="connsiteX4" fmla="*/ 334943 w 354792"/>
                    <a:gd name="connsiteY4" fmla="*/ 211948 h 1317661"/>
                    <a:gd name="connsiteX5" fmla="*/ 246380 w 354792"/>
                    <a:gd name="connsiteY5" fmla="*/ 367595 h 1317661"/>
                    <a:gd name="connsiteX6" fmla="*/ 279169 w 354792"/>
                    <a:gd name="connsiteY6" fmla="*/ 1172526 h 1317661"/>
                    <a:gd name="connsiteX7" fmla="*/ 161544 w 354792"/>
                    <a:gd name="connsiteY7" fmla="*/ 1317661 h 1317661"/>
                    <a:gd name="connsiteX8" fmla="*/ 161545 w 354792"/>
                    <a:gd name="connsiteY8" fmla="*/ 1317660 h 1317661"/>
                    <a:gd name="connsiteX9" fmla="*/ 43920 w 354792"/>
                    <a:gd name="connsiteY9" fmla="*/ 1172525 h 1317661"/>
                    <a:gd name="connsiteX10" fmla="*/ 82904 w 354792"/>
                    <a:gd name="connsiteY10" fmla="*/ 380500 h 1317661"/>
                    <a:gd name="connsiteX11" fmla="*/ 44201 w 354792"/>
                    <a:gd name="connsiteY11" fmla="*/ 353624 h 1317661"/>
                    <a:gd name="connsiteX12" fmla="*/ 5644 w 354792"/>
                    <a:gd name="connsiteY12" fmla="*/ 276123 h 1317661"/>
                    <a:gd name="connsiteX13" fmla="*/ 20860 w 354792"/>
                    <a:gd name="connsiteY13" fmla="*/ 105840 h 1317661"/>
                    <a:gd name="connsiteX14" fmla="*/ 57089 w 354792"/>
                    <a:gd name="connsiteY14" fmla="*/ 80993 h 1317661"/>
                    <a:gd name="connsiteX15" fmla="*/ 84353 w 354792"/>
                    <a:gd name="connsiteY15" fmla="*/ 48590 h 1317661"/>
                    <a:gd name="connsiteX16" fmla="*/ 123884 w 354792"/>
                    <a:gd name="connsiteY16" fmla="*/ 57379 h 1317661"/>
                    <a:gd name="connsiteX17" fmla="*/ 149352 w 354792"/>
                    <a:gd name="connsiteY17" fmla="*/ 22851 h 1317661"/>
                    <a:gd name="connsiteX18" fmla="*/ 191688 w 354792"/>
                    <a:gd name="connsiteY18" fmla="*/ 36083 h 1317661"/>
                    <a:gd name="connsiteX19" fmla="*/ 221603 w 354792"/>
                    <a:gd name="connsiteY19" fmla="*/ 442 h 1317661"/>
                    <a:gd name="connsiteX0" fmla="*/ 221603 w 354792"/>
                    <a:gd name="connsiteY0" fmla="*/ 442 h 1317661"/>
                    <a:gd name="connsiteX1" fmla="*/ 260966 w 354792"/>
                    <a:gd name="connsiteY1" fmla="*/ 34977 h 1317661"/>
                    <a:gd name="connsiteX2" fmla="*/ 277793 w 354792"/>
                    <a:gd name="connsiteY2" fmla="*/ 112193 h 1317661"/>
                    <a:gd name="connsiteX3" fmla="*/ 346385 w 354792"/>
                    <a:gd name="connsiteY3" fmla="*/ 77800 h 1317661"/>
                    <a:gd name="connsiteX4" fmla="*/ 334943 w 354792"/>
                    <a:gd name="connsiteY4" fmla="*/ 211948 h 1317661"/>
                    <a:gd name="connsiteX5" fmla="*/ 246380 w 354792"/>
                    <a:gd name="connsiteY5" fmla="*/ 367595 h 1317661"/>
                    <a:gd name="connsiteX6" fmla="*/ 279169 w 354792"/>
                    <a:gd name="connsiteY6" fmla="*/ 1172526 h 1317661"/>
                    <a:gd name="connsiteX7" fmla="*/ 161544 w 354792"/>
                    <a:gd name="connsiteY7" fmla="*/ 1317661 h 1317661"/>
                    <a:gd name="connsiteX8" fmla="*/ 161545 w 354792"/>
                    <a:gd name="connsiteY8" fmla="*/ 1317660 h 1317661"/>
                    <a:gd name="connsiteX9" fmla="*/ 43920 w 354792"/>
                    <a:gd name="connsiteY9" fmla="*/ 1172525 h 1317661"/>
                    <a:gd name="connsiteX10" fmla="*/ 82904 w 354792"/>
                    <a:gd name="connsiteY10" fmla="*/ 380500 h 1317661"/>
                    <a:gd name="connsiteX11" fmla="*/ 44201 w 354792"/>
                    <a:gd name="connsiteY11" fmla="*/ 353624 h 1317661"/>
                    <a:gd name="connsiteX12" fmla="*/ 5644 w 354792"/>
                    <a:gd name="connsiteY12" fmla="*/ 276123 h 1317661"/>
                    <a:gd name="connsiteX13" fmla="*/ 20860 w 354792"/>
                    <a:gd name="connsiteY13" fmla="*/ 105840 h 1317661"/>
                    <a:gd name="connsiteX14" fmla="*/ 57089 w 354792"/>
                    <a:gd name="connsiteY14" fmla="*/ 80993 h 1317661"/>
                    <a:gd name="connsiteX15" fmla="*/ 84353 w 354792"/>
                    <a:gd name="connsiteY15" fmla="*/ 48590 h 1317661"/>
                    <a:gd name="connsiteX16" fmla="*/ 123884 w 354792"/>
                    <a:gd name="connsiteY16" fmla="*/ 57379 h 1317661"/>
                    <a:gd name="connsiteX17" fmla="*/ 149352 w 354792"/>
                    <a:gd name="connsiteY17" fmla="*/ 22851 h 1317661"/>
                    <a:gd name="connsiteX18" fmla="*/ 191688 w 354792"/>
                    <a:gd name="connsiteY18" fmla="*/ 36083 h 1317661"/>
                    <a:gd name="connsiteX19" fmla="*/ 221603 w 354792"/>
                    <a:gd name="connsiteY19" fmla="*/ 442 h 1317661"/>
                    <a:gd name="connsiteX0" fmla="*/ 218900 w 352089"/>
                    <a:gd name="connsiteY0" fmla="*/ 442 h 1317661"/>
                    <a:gd name="connsiteX1" fmla="*/ 258263 w 352089"/>
                    <a:gd name="connsiteY1" fmla="*/ 34977 h 1317661"/>
                    <a:gd name="connsiteX2" fmla="*/ 275090 w 352089"/>
                    <a:gd name="connsiteY2" fmla="*/ 112193 h 1317661"/>
                    <a:gd name="connsiteX3" fmla="*/ 343682 w 352089"/>
                    <a:gd name="connsiteY3" fmla="*/ 77800 h 1317661"/>
                    <a:gd name="connsiteX4" fmla="*/ 332240 w 352089"/>
                    <a:gd name="connsiteY4" fmla="*/ 211948 h 1317661"/>
                    <a:gd name="connsiteX5" fmla="*/ 243677 w 352089"/>
                    <a:gd name="connsiteY5" fmla="*/ 367595 h 1317661"/>
                    <a:gd name="connsiteX6" fmla="*/ 276466 w 352089"/>
                    <a:gd name="connsiteY6" fmla="*/ 1172526 h 1317661"/>
                    <a:gd name="connsiteX7" fmla="*/ 158841 w 352089"/>
                    <a:gd name="connsiteY7" fmla="*/ 1317661 h 1317661"/>
                    <a:gd name="connsiteX8" fmla="*/ 158842 w 352089"/>
                    <a:gd name="connsiteY8" fmla="*/ 1317660 h 1317661"/>
                    <a:gd name="connsiteX9" fmla="*/ 41217 w 352089"/>
                    <a:gd name="connsiteY9" fmla="*/ 1172525 h 1317661"/>
                    <a:gd name="connsiteX10" fmla="*/ 80201 w 352089"/>
                    <a:gd name="connsiteY10" fmla="*/ 380500 h 1317661"/>
                    <a:gd name="connsiteX11" fmla="*/ 41498 w 352089"/>
                    <a:gd name="connsiteY11" fmla="*/ 353624 h 1317661"/>
                    <a:gd name="connsiteX12" fmla="*/ 737 w 352089"/>
                    <a:gd name="connsiteY12" fmla="*/ 236884 h 1317661"/>
                    <a:gd name="connsiteX13" fmla="*/ 18157 w 352089"/>
                    <a:gd name="connsiteY13" fmla="*/ 105840 h 1317661"/>
                    <a:gd name="connsiteX14" fmla="*/ 54386 w 352089"/>
                    <a:gd name="connsiteY14" fmla="*/ 80993 h 1317661"/>
                    <a:gd name="connsiteX15" fmla="*/ 81650 w 352089"/>
                    <a:gd name="connsiteY15" fmla="*/ 48590 h 1317661"/>
                    <a:gd name="connsiteX16" fmla="*/ 121181 w 352089"/>
                    <a:gd name="connsiteY16" fmla="*/ 57379 h 1317661"/>
                    <a:gd name="connsiteX17" fmla="*/ 146649 w 352089"/>
                    <a:gd name="connsiteY17" fmla="*/ 22851 h 1317661"/>
                    <a:gd name="connsiteX18" fmla="*/ 188985 w 352089"/>
                    <a:gd name="connsiteY18" fmla="*/ 36083 h 1317661"/>
                    <a:gd name="connsiteX19" fmla="*/ 218900 w 352089"/>
                    <a:gd name="connsiteY19" fmla="*/ 442 h 1317661"/>
                    <a:gd name="connsiteX0" fmla="*/ 220365 w 353554"/>
                    <a:gd name="connsiteY0" fmla="*/ 442 h 1317661"/>
                    <a:gd name="connsiteX1" fmla="*/ 259728 w 353554"/>
                    <a:gd name="connsiteY1" fmla="*/ 34977 h 1317661"/>
                    <a:gd name="connsiteX2" fmla="*/ 276555 w 353554"/>
                    <a:gd name="connsiteY2" fmla="*/ 112193 h 1317661"/>
                    <a:gd name="connsiteX3" fmla="*/ 345147 w 353554"/>
                    <a:gd name="connsiteY3" fmla="*/ 77800 h 1317661"/>
                    <a:gd name="connsiteX4" fmla="*/ 333705 w 353554"/>
                    <a:gd name="connsiteY4" fmla="*/ 211948 h 1317661"/>
                    <a:gd name="connsiteX5" fmla="*/ 245142 w 353554"/>
                    <a:gd name="connsiteY5" fmla="*/ 367595 h 1317661"/>
                    <a:gd name="connsiteX6" fmla="*/ 277931 w 353554"/>
                    <a:gd name="connsiteY6" fmla="*/ 1172526 h 1317661"/>
                    <a:gd name="connsiteX7" fmla="*/ 160306 w 353554"/>
                    <a:gd name="connsiteY7" fmla="*/ 1317661 h 1317661"/>
                    <a:gd name="connsiteX8" fmla="*/ 160307 w 353554"/>
                    <a:gd name="connsiteY8" fmla="*/ 1317660 h 1317661"/>
                    <a:gd name="connsiteX9" fmla="*/ 42682 w 353554"/>
                    <a:gd name="connsiteY9" fmla="*/ 1172525 h 1317661"/>
                    <a:gd name="connsiteX10" fmla="*/ 81666 w 353554"/>
                    <a:gd name="connsiteY10" fmla="*/ 380500 h 1317661"/>
                    <a:gd name="connsiteX11" fmla="*/ 42963 w 353554"/>
                    <a:gd name="connsiteY11" fmla="*/ 353624 h 1317661"/>
                    <a:gd name="connsiteX12" fmla="*/ 2202 w 353554"/>
                    <a:gd name="connsiteY12" fmla="*/ 236884 h 1317661"/>
                    <a:gd name="connsiteX13" fmla="*/ 10806 w 353554"/>
                    <a:gd name="connsiteY13" fmla="*/ 101224 h 1317661"/>
                    <a:gd name="connsiteX14" fmla="*/ 55851 w 353554"/>
                    <a:gd name="connsiteY14" fmla="*/ 80993 h 1317661"/>
                    <a:gd name="connsiteX15" fmla="*/ 83115 w 353554"/>
                    <a:gd name="connsiteY15" fmla="*/ 48590 h 1317661"/>
                    <a:gd name="connsiteX16" fmla="*/ 122646 w 353554"/>
                    <a:gd name="connsiteY16" fmla="*/ 57379 h 1317661"/>
                    <a:gd name="connsiteX17" fmla="*/ 148114 w 353554"/>
                    <a:gd name="connsiteY17" fmla="*/ 22851 h 1317661"/>
                    <a:gd name="connsiteX18" fmla="*/ 190450 w 353554"/>
                    <a:gd name="connsiteY18" fmla="*/ 36083 h 1317661"/>
                    <a:gd name="connsiteX19" fmla="*/ 220365 w 353554"/>
                    <a:gd name="connsiteY19" fmla="*/ 442 h 1317661"/>
                    <a:gd name="connsiteX0" fmla="*/ 222626 w 355815"/>
                    <a:gd name="connsiteY0" fmla="*/ 442 h 1317661"/>
                    <a:gd name="connsiteX1" fmla="*/ 261989 w 355815"/>
                    <a:gd name="connsiteY1" fmla="*/ 34977 h 1317661"/>
                    <a:gd name="connsiteX2" fmla="*/ 278816 w 355815"/>
                    <a:gd name="connsiteY2" fmla="*/ 112193 h 1317661"/>
                    <a:gd name="connsiteX3" fmla="*/ 347408 w 355815"/>
                    <a:gd name="connsiteY3" fmla="*/ 77800 h 1317661"/>
                    <a:gd name="connsiteX4" fmla="*/ 335966 w 355815"/>
                    <a:gd name="connsiteY4" fmla="*/ 211948 h 1317661"/>
                    <a:gd name="connsiteX5" fmla="*/ 247403 w 355815"/>
                    <a:gd name="connsiteY5" fmla="*/ 367595 h 1317661"/>
                    <a:gd name="connsiteX6" fmla="*/ 280192 w 355815"/>
                    <a:gd name="connsiteY6" fmla="*/ 1172526 h 1317661"/>
                    <a:gd name="connsiteX7" fmla="*/ 162567 w 355815"/>
                    <a:gd name="connsiteY7" fmla="*/ 1317661 h 1317661"/>
                    <a:gd name="connsiteX8" fmla="*/ 162568 w 355815"/>
                    <a:gd name="connsiteY8" fmla="*/ 1317660 h 1317661"/>
                    <a:gd name="connsiteX9" fmla="*/ 44943 w 355815"/>
                    <a:gd name="connsiteY9" fmla="*/ 1172525 h 1317661"/>
                    <a:gd name="connsiteX10" fmla="*/ 83927 w 355815"/>
                    <a:gd name="connsiteY10" fmla="*/ 380500 h 1317661"/>
                    <a:gd name="connsiteX11" fmla="*/ 45224 w 355815"/>
                    <a:gd name="connsiteY11" fmla="*/ 353624 h 1317661"/>
                    <a:gd name="connsiteX12" fmla="*/ 4463 w 355815"/>
                    <a:gd name="connsiteY12" fmla="*/ 236884 h 1317661"/>
                    <a:gd name="connsiteX13" fmla="*/ 13067 w 355815"/>
                    <a:gd name="connsiteY13" fmla="*/ 101224 h 1317661"/>
                    <a:gd name="connsiteX14" fmla="*/ 58112 w 355815"/>
                    <a:gd name="connsiteY14" fmla="*/ 80993 h 1317661"/>
                    <a:gd name="connsiteX15" fmla="*/ 85376 w 355815"/>
                    <a:gd name="connsiteY15" fmla="*/ 48590 h 1317661"/>
                    <a:gd name="connsiteX16" fmla="*/ 124907 w 355815"/>
                    <a:gd name="connsiteY16" fmla="*/ 57379 h 1317661"/>
                    <a:gd name="connsiteX17" fmla="*/ 150375 w 355815"/>
                    <a:gd name="connsiteY17" fmla="*/ 22851 h 1317661"/>
                    <a:gd name="connsiteX18" fmla="*/ 192711 w 355815"/>
                    <a:gd name="connsiteY18" fmla="*/ 36083 h 1317661"/>
                    <a:gd name="connsiteX19" fmla="*/ 222626 w 355815"/>
                    <a:gd name="connsiteY19" fmla="*/ 442 h 1317661"/>
                    <a:gd name="connsiteX0" fmla="*/ 220434 w 353623"/>
                    <a:gd name="connsiteY0" fmla="*/ 442 h 1317661"/>
                    <a:gd name="connsiteX1" fmla="*/ 259797 w 353623"/>
                    <a:gd name="connsiteY1" fmla="*/ 34977 h 1317661"/>
                    <a:gd name="connsiteX2" fmla="*/ 276624 w 353623"/>
                    <a:gd name="connsiteY2" fmla="*/ 112193 h 1317661"/>
                    <a:gd name="connsiteX3" fmla="*/ 345216 w 353623"/>
                    <a:gd name="connsiteY3" fmla="*/ 77800 h 1317661"/>
                    <a:gd name="connsiteX4" fmla="*/ 333774 w 353623"/>
                    <a:gd name="connsiteY4" fmla="*/ 211948 h 1317661"/>
                    <a:gd name="connsiteX5" fmla="*/ 245211 w 353623"/>
                    <a:gd name="connsiteY5" fmla="*/ 367595 h 1317661"/>
                    <a:gd name="connsiteX6" fmla="*/ 278000 w 353623"/>
                    <a:gd name="connsiteY6" fmla="*/ 1172526 h 1317661"/>
                    <a:gd name="connsiteX7" fmla="*/ 160375 w 353623"/>
                    <a:gd name="connsiteY7" fmla="*/ 1317661 h 1317661"/>
                    <a:gd name="connsiteX8" fmla="*/ 160376 w 353623"/>
                    <a:gd name="connsiteY8" fmla="*/ 1317660 h 1317661"/>
                    <a:gd name="connsiteX9" fmla="*/ 42751 w 353623"/>
                    <a:gd name="connsiteY9" fmla="*/ 1172525 h 1317661"/>
                    <a:gd name="connsiteX10" fmla="*/ 81735 w 353623"/>
                    <a:gd name="connsiteY10" fmla="*/ 380500 h 1317661"/>
                    <a:gd name="connsiteX11" fmla="*/ 43032 w 353623"/>
                    <a:gd name="connsiteY11" fmla="*/ 353624 h 1317661"/>
                    <a:gd name="connsiteX12" fmla="*/ 2271 w 353623"/>
                    <a:gd name="connsiteY12" fmla="*/ 236884 h 1317661"/>
                    <a:gd name="connsiteX13" fmla="*/ 16385 w 353623"/>
                    <a:gd name="connsiteY13" fmla="*/ 89683 h 1317661"/>
                    <a:gd name="connsiteX14" fmla="*/ 55920 w 353623"/>
                    <a:gd name="connsiteY14" fmla="*/ 80993 h 1317661"/>
                    <a:gd name="connsiteX15" fmla="*/ 83184 w 353623"/>
                    <a:gd name="connsiteY15" fmla="*/ 48590 h 1317661"/>
                    <a:gd name="connsiteX16" fmla="*/ 122715 w 353623"/>
                    <a:gd name="connsiteY16" fmla="*/ 57379 h 1317661"/>
                    <a:gd name="connsiteX17" fmla="*/ 148183 w 353623"/>
                    <a:gd name="connsiteY17" fmla="*/ 22851 h 1317661"/>
                    <a:gd name="connsiteX18" fmla="*/ 190519 w 353623"/>
                    <a:gd name="connsiteY18" fmla="*/ 36083 h 1317661"/>
                    <a:gd name="connsiteX19" fmla="*/ 220434 w 353623"/>
                    <a:gd name="connsiteY19" fmla="*/ 442 h 1317661"/>
                    <a:gd name="connsiteX0" fmla="*/ 219340 w 352529"/>
                    <a:gd name="connsiteY0" fmla="*/ 442 h 1317661"/>
                    <a:gd name="connsiteX1" fmla="*/ 258703 w 352529"/>
                    <a:gd name="connsiteY1" fmla="*/ 34977 h 1317661"/>
                    <a:gd name="connsiteX2" fmla="*/ 275530 w 352529"/>
                    <a:gd name="connsiteY2" fmla="*/ 112193 h 1317661"/>
                    <a:gd name="connsiteX3" fmla="*/ 344122 w 352529"/>
                    <a:gd name="connsiteY3" fmla="*/ 77800 h 1317661"/>
                    <a:gd name="connsiteX4" fmla="*/ 332680 w 352529"/>
                    <a:gd name="connsiteY4" fmla="*/ 211948 h 1317661"/>
                    <a:gd name="connsiteX5" fmla="*/ 244117 w 352529"/>
                    <a:gd name="connsiteY5" fmla="*/ 367595 h 1317661"/>
                    <a:gd name="connsiteX6" fmla="*/ 276906 w 352529"/>
                    <a:gd name="connsiteY6" fmla="*/ 1172526 h 1317661"/>
                    <a:gd name="connsiteX7" fmla="*/ 159281 w 352529"/>
                    <a:gd name="connsiteY7" fmla="*/ 1317661 h 1317661"/>
                    <a:gd name="connsiteX8" fmla="*/ 159282 w 352529"/>
                    <a:gd name="connsiteY8" fmla="*/ 1317660 h 1317661"/>
                    <a:gd name="connsiteX9" fmla="*/ 41657 w 352529"/>
                    <a:gd name="connsiteY9" fmla="*/ 1172525 h 1317661"/>
                    <a:gd name="connsiteX10" fmla="*/ 80641 w 352529"/>
                    <a:gd name="connsiteY10" fmla="*/ 380500 h 1317661"/>
                    <a:gd name="connsiteX11" fmla="*/ 41938 w 352529"/>
                    <a:gd name="connsiteY11" fmla="*/ 353624 h 1317661"/>
                    <a:gd name="connsiteX12" fmla="*/ 1177 w 352529"/>
                    <a:gd name="connsiteY12" fmla="*/ 236884 h 1317661"/>
                    <a:gd name="connsiteX13" fmla="*/ 15291 w 352529"/>
                    <a:gd name="connsiteY13" fmla="*/ 89683 h 1317661"/>
                    <a:gd name="connsiteX14" fmla="*/ 59234 w 352529"/>
                    <a:gd name="connsiteY14" fmla="*/ 79838 h 1317661"/>
                    <a:gd name="connsiteX15" fmla="*/ 82090 w 352529"/>
                    <a:gd name="connsiteY15" fmla="*/ 48590 h 1317661"/>
                    <a:gd name="connsiteX16" fmla="*/ 121621 w 352529"/>
                    <a:gd name="connsiteY16" fmla="*/ 57379 h 1317661"/>
                    <a:gd name="connsiteX17" fmla="*/ 147089 w 352529"/>
                    <a:gd name="connsiteY17" fmla="*/ 22851 h 1317661"/>
                    <a:gd name="connsiteX18" fmla="*/ 189425 w 352529"/>
                    <a:gd name="connsiteY18" fmla="*/ 36083 h 1317661"/>
                    <a:gd name="connsiteX19" fmla="*/ 219340 w 352529"/>
                    <a:gd name="connsiteY19" fmla="*/ 442 h 1317661"/>
                    <a:gd name="connsiteX0" fmla="*/ 221398 w 354587"/>
                    <a:gd name="connsiteY0" fmla="*/ 442 h 1317661"/>
                    <a:gd name="connsiteX1" fmla="*/ 260761 w 354587"/>
                    <a:gd name="connsiteY1" fmla="*/ 34977 h 1317661"/>
                    <a:gd name="connsiteX2" fmla="*/ 277588 w 354587"/>
                    <a:gd name="connsiteY2" fmla="*/ 112193 h 1317661"/>
                    <a:gd name="connsiteX3" fmla="*/ 346180 w 354587"/>
                    <a:gd name="connsiteY3" fmla="*/ 77800 h 1317661"/>
                    <a:gd name="connsiteX4" fmla="*/ 334738 w 354587"/>
                    <a:gd name="connsiteY4" fmla="*/ 211948 h 1317661"/>
                    <a:gd name="connsiteX5" fmla="*/ 246175 w 354587"/>
                    <a:gd name="connsiteY5" fmla="*/ 367595 h 1317661"/>
                    <a:gd name="connsiteX6" fmla="*/ 278964 w 354587"/>
                    <a:gd name="connsiteY6" fmla="*/ 1172526 h 1317661"/>
                    <a:gd name="connsiteX7" fmla="*/ 161339 w 354587"/>
                    <a:gd name="connsiteY7" fmla="*/ 1317661 h 1317661"/>
                    <a:gd name="connsiteX8" fmla="*/ 161340 w 354587"/>
                    <a:gd name="connsiteY8" fmla="*/ 1317660 h 1317661"/>
                    <a:gd name="connsiteX9" fmla="*/ 43715 w 354587"/>
                    <a:gd name="connsiteY9" fmla="*/ 1172525 h 1317661"/>
                    <a:gd name="connsiteX10" fmla="*/ 82699 w 354587"/>
                    <a:gd name="connsiteY10" fmla="*/ 380500 h 1317661"/>
                    <a:gd name="connsiteX11" fmla="*/ 43996 w 354587"/>
                    <a:gd name="connsiteY11" fmla="*/ 353624 h 1317661"/>
                    <a:gd name="connsiteX12" fmla="*/ 3235 w 354587"/>
                    <a:gd name="connsiteY12" fmla="*/ 236884 h 1317661"/>
                    <a:gd name="connsiteX13" fmla="*/ 17349 w 354587"/>
                    <a:gd name="connsiteY13" fmla="*/ 89683 h 1317661"/>
                    <a:gd name="connsiteX14" fmla="*/ 61292 w 354587"/>
                    <a:gd name="connsiteY14" fmla="*/ 79838 h 1317661"/>
                    <a:gd name="connsiteX15" fmla="*/ 84148 w 354587"/>
                    <a:gd name="connsiteY15" fmla="*/ 48590 h 1317661"/>
                    <a:gd name="connsiteX16" fmla="*/ 123679 w 354587"/>
                    <a:gd name="connsiteY16" fmla="*/ 57379 h 1317661"/>
                    <a:gd name="connsiteX17" fmla="*/ 149147 w 354587"/>
                    <a:gd name="connsiteY17" fmla="*/ 22851 h 1317661"/>
                    <a:gd name="connsiteX18" fmla="*/ 191483 w 354587"/>
                    <a:gd name="connsiteY18" fmla="*/ 36083 h 1317661"/>
                    <a:gd name="connsiteX19" fmla="*/ 221398 w 354587"/>
                    <a:gd name="connsiteY19" fmla="*/ 442 h 1317661"/>
                    <a:gd name="connsiteX0" fmla="*/ 221239 w 354428"/>
                    <a:gd name="connsiteY0" fmla="*/ 442 h 1317661"/>
                    <a:gd name="connsiteX1" fmla="*/ 260602 w 354428"/>
                    <a:gd name="connsiteY1" fmla="*/ 34977 h 1317661"/>
                    <a:gd name="connsiteX2" fmla="*/ 277429 w 354428"/>
                    <a:gd name="connsiteY2" fmla="*/ 112193 h 1317661"/>
                    <a:gd name="connsiteX3" fmla="*/ 346021 w 354428"/>
                    <a:gd name="connsiteY3" fmla="*/ 77800 h 1317661"/>
                    <a:gd name="connsiteX4" fmla="*/ 334579 w 354428"/>
                    <a:gd name="connsiteY4" fmla="*/ 211948 h 1317661"/>
                    <a:gd name="connsiteX5" fmla="*/ 246016 w 354428"/>
                    <a:gd name="connsiteY5" fmla="*/ 367595 h 1317661"/>
                    <a:gd name="connsiteX6" fmla="*/ 278805 w 354428"/>
                    <a:gd name="connsiteY6" fmla="*/ 1172526 h 1317661"/>
                    <a:gd name="connsiteX7" fmla="*/ 161180 w 354428"/>
                    <a:gd name="connsiteY7" fmla="*/ 1317661 h 1317661"/>
                    <a:gd name="connsiteX8" fmla="*/ 161181 w 354428"/>
                    <a:gd name="connsiteY8" fmla="*/ 1317660 h 1317661"/>
                    <a:gd name="connsiteX9" fmla="*/ 43556 w 354428"/>
                    <a:gd name="connsiteY9" fmla="*/ 1172525 h 1317661"/>
                    <a:gd name="connsiteX10" fmla="*/ 82540 w 354428"/>
                    <a:gd name="connsiteY10" fmla="*/ 380500 h 1317661"/>
                    <a:gd name="connsiteX11" fmla="*/ 41633 w 354428"/>
                    <a:gd name="connsiteY11" fmla="*/ 342083 h 1317661"/>
                    <a:gd name="connsiteX12" fmla="*/ 3076 w 354428"/>
                    <a:gd name="connsiteY12" fmla="*/ 236884 h 1317661"/>
                    <a:gd name="connsiteX13" fmla="*/ 17190 w 354428"/>
                    <a:gd name="connsiteY13" fmla="*/ 89683 h 1317661"/>
                    <a:gd name="connsiteX14" fmla="*/ 61133 w 354428"/>
                    <a:gd name="connsiteY14" fmla="*/ 79838 h 1317661"/>
                    <a:gd name="connsiteX15" fmla="*/ 83989 w 354428"/>
                    <a:gd name="connsiteY15" fmla="*/ 48590 h 1317661"/>
                    <a:gd name="connsiteX16" fmla="*/ 123520 w 354428"/>
                    <a:gd name="connsiteY16" fmla="*/ 57379 h 1317661"/>
                    <a:gd name="connsiteX17" fmla="*/ 148988 w 354428"/>
                    <a:gd name="connsiteY17" fmla="*/ 22851 h 1317661"/>
                    <a:gd name="connsiteX18" fmla="*/ 191324 w 354428"/>
                    <a:gd name="connsiteY18" fmla="*/ 36083 h 1317661"/>
                    <a:gd name="connsiteX19" fmla="*/ 221239 w 354428"/>
                    <a:gd name="connsiteY19" fmla="*/ 442 h 1317661"/>
                    <a:gd name="connsiteX0" fmla="*/ 221239 w 354428"/>
                    <a:gd name="connsiteY0" fmla="*/ 442 h 1317661"/>
                    <a:gd name="connsiteX1" fmla="*/ 260602 w 354428"/>
                    <a:gd name="connsiteY1" fmla="*/ 34977 h 1317661"/>
                    <a:gd name="connsiteX2" fmla="*/ 277429 w 354428"/>
                    <a:gd name="connsiteY2" fmla="*/ 112193 h 1317661"/>
                    <a:gd name="connsiteX3" fmla="*/ 346021 w 354428"/>
                    <a:gd name="connsiteY3" fmla="*/ 77800 h 1317661"/>
                    <a:gd name="connsiteX4" fmla="*/ 334579 w 354428"/>
                    <a:gd name="connsiteY4" fmla="*/ 211948 h 1317661"/>
                    <a:gd name="connsiteX5" fmla="*/ 246016 w 354428"/>
                    <a:gd name="connsiteY5" fmla="*/ 367595 h 1317661"/>
                    <a:gd name="connsiteX6" fmla="*/ 278805 w 354428"/>
                    <a:gd name="connsiteY6" fmla="*/ 1172526 h 1317661"/>
                    <a:gd name="connsiteX7" fmla="*/ 161180 w 354428"/>
                    <a:gd name="connsiteY7" fmla="*/ 1317661 h 1317661"/>
                    <a:gd name="connsiteX8" fmla="*/ 161181 w 354428"/>
                    <a:gd name="connsiteY8" fmla="*/ 1317660 h 1317661"/>
                    <a:gd name="connsiteX9" fmla="*/ 43556 w 354428"/>
                    <a:gd name="connsiteY9" fmla="*/ 1172525 h 1317661"/>
                    <a:gd name="connsiteX10" fmla="*/ 82540 w 354428"/>
                    <a:gd name="connsiteY10" fmla="*/ 380500 h 1317661"/>
                    <a:gd name="connsiteX11" fmla="*/ 41633 w 354428"/>
                    <a:gd name="connsiteY11" fmla="*/ 342083 h 1317661"/>
                    <a:gd name="connsiteX12" fmla="*/ 3076 w 354428"/>
                    <a:gd name="connsiteY12" fmla="*/ 236884 h 1317661"/>
                    <a:gd name="connsiteX13" fmla="*/ 17190 w 354428"/>
                    <a:gd name="connsiteY13" fmla="*/ 89683 h 1317661"/>
                    <a:gd name="connsiteX14" fmla="*/ 61133 w 354428"/>
                    <a:gd name="connsiteY14" fmla="*/ 79838 h 1317661"/>
                    <a:gd name="connsiteX15" fmla="*/ 83989 w 354428"/>
                    <a:gd name="connsiteY15" fmla="*/ 48590 h 1317661"/>
                    <a:gd name="connsiteX16" fmla="*/ 123520 w 354428"/>
                    <a:gd name="connsiteY16" fmla="*/ 57379 h 1317661"/>
                    <a:gd name="connsiteX17" fmla="*/ 148988 w 354428"/>
                    <a:gd name="connsiteY17" fmla="*/ 22851 h 1317661"/>
                    <a:gd name="connsiteX18" fmla="*/ 191324 w 354428"/>
                    <a:gd name="connsiteY18" fmla="*/ 36083 h 1317661"/>
                    <a:gd name="connsiteX19" fmla="*/ 221239 w 354428"/>
                    <a:gd name="connsiteY19" fmla="*/ 442 h 13176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4428" h="1317661">
                      <a:moveTo>
                        <a:pt x="221239" y="442"/>
                      </a:moveTo>
                      <a:cubicBezTo>
                        <a:pt x="240499" y="-3204"/>
                        <a:pt x="251237" y="16352"/>
                        <a:pt x="260602" y="34977"/>
                      </a:cubicBezTo>
                      <a:cubicBezTo>
                        <a:pt x="269967" y="53602"/>
                        <a:pt x="265396" y="102555"/>
                        <a:pt x="277429" y="112193"/>
                      </a:cubicBezTo>
                      <a:cubicBezTo>
                        <a:pt x="300481" y="95288"/>
                        <a:pt x="307845" y="58865"/>
                        <a:pt x="346021" y="77800"/>
                      </a:cubicBezTo>
                      <a:cubicBezTo>
                        <a:pt x="363260" y="99042"/>
                        <a:pt x="351246" y="163649"/>
                        <a:pt x="334579" y="211948"/>
                      </a:cubicBezTo>
                      <a:cubicBezTo>
                        <a:pt x="317912" y="260247"/>
                        <a:pt x="298289" y="313674"/>
                        <a:pt x="246016" y="367595"/>
                      </a:cubicBezTo>
                      <a:lnTo>
                        <a:pt x="278805" y="1172526"/>
                      </a:lnTo>
                      <a:cubicBezTo>
                        <a:pt x="278805" y="1252683"/>
                        <a:pt x="226143" y="1317661"/>
                        <a:pt x="161180" y="1317661"/>
                      </a:cubicBezTo>
                      <a:lnTo>
                        <a:pt x="161181" y="1317660"/>
                      </a:lnTo>
                      <a:cubicBezTo>
                        <a:pt x="96218" y="1317660"/>
                        <a:pt x="43556" y="1252682"/>
                        <a:pt x="43556" y="1172525"/>
                      </a:cubicBezTo>
                      <a:lnTo>
                        <a:pt x="82540" y="380500"/>
                      </a:lnTo>
                      <a:cubicBezTo>
                        <a:pt x="64496" y="371156"/>
                        <a:pt x="57081" y="361402"/>
                        <a:pt x="41633" y="342083"/>
                      </a:cubicBezTo>
                      <a:cubicBezTo>
                        <a:pt x="26185" y="322764"/>
                        <a:pt x="7150" y="278951"/>
                        <a:pt x="3076" y="236884"/>
                      </a:cubicBezTo>
                      <a:cubicBezTo>
                        <a:pt x="-998" y="194817"/>
                        <a:pt x="-4607" y="114703"/>
                        <a:pt x="17190" y="89683"/>
                      </a:cubicBezTo>
                      <a:cubicBezTo>
                        <a:pt x="38987" y="64663"/>
                        <a:pt x="45688" y="86595"/>
                        <a:pt x="61133" y="79838"/>
                      </a:cubicBezTo>
                      <a:cubicBezTo>
                        <a:pt x="69119" y="68652"/>
                        <a:pt x="73591" y="52333"/>
                        <a:pt x="83989" y="48590"/>
                      </a:cubicBezTo>
                      <a:cubicBezTo>
                        <a:pt x="94387" y="44847"/>
                        <a:pt x="109241" y="54065"/>
                        <a:pt x="123520" y="57379"/>
                      </a:cubicBezTo>
                      <a:cubicBezTo>
                        <a:pt x="136925" y="52897"/>
                        <a:pt x="125565" y="32170"/>
                        <a:pt x="148988" y="22851"/>
                      </a:cubicBezTo>
                      <a:cubicBezTo>
                        <a:pt x="172411" y="13532"/>
                        <a:pt x="176845" y="33211"/>
                        <a:pt x="191324" y="36083"/>
                      </a:cubicBezTo>
                      <a:cubicBezTo>
                        <a:pt x="202398" y="21125"/>
                        <a:pt x="201979" y="4088"/>
                        <a:pt x="221239" y="44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DDC81562-4FDA-4EF0-B067-75FB067D06AA}"/>
                  </a:ext>
                </a:extLst>
              </p:cNvPr>
              <p:cNvSpPr/>
              <p:nvPr/>
            </p:nvSpPr>
            <p:spPr>
              <a:xfrm rot="19800000">
                <a:off x="3308496" y="2661666"/>
                <a:ext cx="201636" cy="94613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71ACB1CA-6805-4C27-8D16-838A053CCD23}"/>
                  </a:ext>
                </a:extLst>
              </p:cNvPr>
              <p:cNvSpPr/>
              <p:nvPr/>
            </p:nvSpPr>
            <p:spPr>
              <a:xfrm rot="9000000">
                <a:off x="3442767" y="2635834"/>
                <a:ext cx="328839" cy="857807"/>
              </a:xfrm>
              <a:custGeom>
                <a:avLst/>
                <a:gdLst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93261 w 393261"/>
                  <a:gd name="connsiteY7" fmla="*/ 885509 h 958385"/>
                  <a:gd name="connsiteX8" fmla="*/ 348337 w 393261"/>
                  <a:gd name="connsiteY8" fmla="*/ 885509 h 958385"/>
                  <a:gd name="connsiteX9" fmla="*/ 348337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885509 h 958385"/>
                  <a:gd name="connsiteX8" fmla="*/ 348337 w 393261"/>
                  <a:gd name="connsiteY8" fmla="*/ 958385 h 958385"/>
                  <a:gd name="connsiteX9" fmla="*/ 61979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958385 h 958385"/>
                  <a:gd name="connsiteX8" fmla="*/ 61979 w 393261"/>
                  <a:gd name="connsiteY8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885509 h 958385"/>
                  <a:gd name="connsiteX2" fmla="*/ 0 w 393261"/>
                  <a:gd name="connsiteY2" fmla="*/ 193752 h 958385"/>
                  <a:gd name="connsiteX3" fmla="*/ 193752 w 393261"/>
                  <a:gd name="connsiteY3" fmla="*/ 0 h 958385"/>
                  <a:gd name="connsiteX4" fmla="*/ 199509 w 393261"/>
                  <a:gd name="connsiteY4" fmla="*/ 0 h 958385"/>
                  <a:gd name="connsiteX5" fmla="*/ 393261 w 393261"/>
                  <a:gd name="connsiteY5" fmla="*/ 193752 h 958385"/>
                  <a:gd name="connsiteX6" fmla="*/ 348337 w 393261"/>
                  <a:gd name="connsiteY6" fmla="*/ 958385 h 958385"/>
                  <a:gd name="connsiteX7" fmla="*/ 61979 w 393261"/>
                  <a:gd name="connsiteY7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193752 h 958385"/>
                  <a:gd name="connsiteX2" fmla="*/ 193752 w 393261"/>
                  <a:gd name="connsiteY2" fmla="*/ 0 h 958385"/>
                  <a:gd name="connsiteX3" fmla="*/ 199509 w 393261"/>
                  <a:gd name="connsiteY3" fmla="*/ 0 h 958385"/>
                  <a:gd name="connsiteX4" fmla="*/ 393261 w 393261"/>
                  <a:gd name="connsiteY4" fmla="*/ 193752 h 958385"/>
                  <a:gd name="connsiteX5" fmla="*/ 348337 w 393261"/>
                  <a:gd name="connsiteY5" fmla="*/ 958385 h 958385"/>
                  <a:gd name="connsiteX6" fmla="*/ 61979 w 393261"/>
                  <a:gd name="connsiteY6" fmla="*/ 958385 h 95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261" h="958385">
                    <a:moveTo>
                      <a:pt x="61979" y="958385"/>
                    </a:moveTo>
                    <a:lnTo>
                      <a:pt x="0" y="193752"/>
                    </a:lnTo>
                    <a:cubicBezTo>
                      <a:pt x="0" y="86746"/>
                      <a:pt x="86746" y="0"/>
                      <a:pt x="193752" y="0"/>
                    </a:cubicBezTo>
                    <a:lnTo>
                      <a:pt x="199509" y="0"/>
                    </a:lnTo>
                    <a:cubicBezTo>
                      <a:pt x="306515" y="0"/>
                      <a:pt x="393261" y="86746"/>
                      <a:pt x="393261" y="193752"/>
                    </a:cubicBezTo>
                    <a:lnTo>
                      <a:pt x="348337" y="958385"/>
                    </a:lnTo>
                    <a:lnTo>
                      <a:pt x="61979" y="958385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CF749ED2-4013-4638-8B0C-B6665D6FBCA6}"/>
              </a:ext>
            </a:extLst>
          </p:cNvPr>
          <p:cNvGrpSpPr/>
          <p:nvPr/>
        </p:nvGrpSpPr>
        <p:grpSpPr>
          <a:xfrm>
            <a:off x="1501933" y="4281317"/>
            <a:ext cx="1165704" cy="2112859"/>
            <a:chOff x="1501933" y="4281317"/>
            <a:chExt cx="1165704" cy="2112859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8C52F390-3ABE-466D-9719-5F60CD9D872A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864110" y="3513566"/>
              <a:chExt cx="1041922" cy="2112859"/>
            </a:xfrm>
          </p:grpSpPr>
          <p:sp>
            <p:nvSpPr>
              <p:cNvPr id="267" name="円/楕円 637">
                <a:extLst>
                  <a:ext uri="{FF2B5EF4-FFF2-40B4-BE49-F238E27FC236}">
                    <a16:creationId xmlns:a16="http://schemas.microsoft.com/office/drawing/2014/main" id="{B89ED6D3-5A9F-4A12-AB67-CE07E856B376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8" name="円/楕円 637">
                <a:extLst>
                  <a:ext uri="{FF2B5EF4-FFF2-40B4-BE49-F238E27FC236}">
                    <a16:creationId xmlns:a16="http://schemas.microsoft.com/office/drawing/2014/main" id="{BC3A7FEF-0F51-4FAE-874B-031C7B95403B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A538EB3C-17AC-4F0A-9FEF-C404312734AE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EFFE0622-BF07-4B22-B5A6-6964E7361522}"/>
                  </a:ext>
                </a:extLst>
              </p:cNvPr>
              <p:cNvSpPr/>
              <p:nvPr/>
            </p:nvSpPr>
            <p:spPr>
              <a:xfrm>
                <a:off x="893578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C0489253-7948-4E29-8705-6551EE2F364C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A24AB06E-7434-4253-87EC-4A2D310C16BD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3" name="ハート 63">
                <a:extLst>
                  <a:ext uri="{FF2B5EF4-FFF2-40B4-BE49-F238E27FC236}">
                    <a16:creationId xmlns:a16="http://schemas.microsoft.com/office/drawing/2014/main" id="{B8029558-F2B6-4BA2-8B41-4631EFA15631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4" name="ハート 63">
                <a:extLst>
                  <a:ext uri="{FF2B5EF4-FFF2-40B4-BE49-F238E27FC236}">
                    <a16:creationId xmlns:a16="http://schemas.microsoft.com/office/drawing/2014/main" id="{73B822F1-6DD3-4F20-8746-2A00D405F7C6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6DA3FC6A-DBF8-49E1-A11F-75471ACD8F44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276" name="円/楕円 217">
                  <a:extLst>
                    <a:ext uri="{FF2B5EF4-FFF2-40B4-BE49-F238E27FC236}">
                      <a16:creationId xmlns:a16="http://schemas.microsoft.com/office/drawing/2014/main" id="{2FCFCD22-F94A-456C-915B-0FA97072B661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0DE32DD9-D3E8-4465-8C0E-374606273D4B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85" name="グループ化 284">
                    <a:extLst>
                      <a:ext uri="{FF2B5EF4-FFF2-40B4-BE49-F238E27FC236}">
                        <a16:creationId xmlns:a16="http://schemas.microsoft.com/office/drawing/2014/main" id="{F00409BF-01B6-4C9F-93BB-76EE362C3ED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90" name="円/楕円 232">
                      <a:extLst>
                        <a:ext uri="{FF2B5EF4-FFF2-40B4-BE49-F238E27FC236}">
                          <a16:creationId xmlns:a16="http://schemas.microsoft.com/office/drawing/2014/main" id="{3E9732D1-9DE3-4A9F-887A-EC58469108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91" name="円/楕円 233">
                      <a:extLst>
                        <a:ext uri="{FF2B5EF4-FFF2-40B4-BE49-F238E27FC236}">
                          <a16:creationId xmlns:a16="http://schemas.microsoft.com/office/drawing/2014/main" id="{448E97D1-5C37-483D-A592-262E047635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86" name="グループ化 285">
                    <a:extLst>
                      <a:ext uri="{FF2B5EF4-FFF2-40B4-BE49-F238E27FC236}">
                        <a16:creationId xmlns:a16="http://schemas.microsoft.com/office/drawing/2014/main" id="{F6E4F970-EF04-4B19-B724-D980129C6D4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88" name="円/楕円 230">
                      <a:extLst>
                        <a:ext uri="{FF2B5EF4-FFF2-40B4-BE49-F238E27FC236}">
                          <a16:creationId xmlns:a16="http://schemas.microsoft.com/office/drawing/2014/main" id="{3723F856-2BB8-45B3-95A4-011AE6FBA9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9" name="円/楕円 231">
                      <a:extLst>
                        <a:ext uri="{FF2B5EF4-FFF2-40B4-BE49-F238E27FC236}">
                          <a16:creationId xmlns:a16="http://schemas.microsoft.com/office/drawing/2014/main" id="{1AEADA97-7EF5-4943-9E1A-E4877BBFFF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87" name="円/楕円 229">
                    <a:extLst>
                      <a:ext uri="{FF2B5EF4-FFF2-40B4-BE49-F238E27FC236}">
                        <a16:creationId xmlns:a16="http://schemas.microsoft.com/office/drawing/2014/main" id="{FFBF74E6-0762-4018-A9F3-70E6EF446F2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8" name="円/楕円 127">
                  <a:extLst>
                    <a:ext uri="{FF2B5EF4-FFF2-40B4-BE49-F238E27FC236}">
                      <a16:creationId xmlns:a16="http://schemas.microsoft.com/office/drawing/2014/main" id="{99FF7D3F-2702-4B16-817E-A4E703C5E80F}"/>
                    </a:ext>
                  </a:extLst>
                </p:cNvPr>
                <p:cNvSpPr/>
                <p:nvPr/>
              </p:nvSpPr>
              <p:spPr>
                <a:xfrm>
                  <a:off x="4254846" y="5732023"/>
                  <a:ext cx="81131" cy="565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9" name="円/楕円 27">
                  <a:extLst>
                    <a:ext uri="{FF2B5EF4-FFF2-40B4-BE49-F238E27FC236}">
                      <a16:creationId xmlns:a16="http://schemas.microsoft.com/office/drawing/2014/main" id="{182411B0-6F0B-4929-89EE-33F9345C1F59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0" name="円/楕円 27">
                  <a:extLst>
                    <a:ext uri="{FF2B5EF4-FFF2-40B4-BE49-F238E27FC236}">
                      <a16:creationId xmlns:a16="http://schemas.microsoft.com/office/drawing/2014/main" id="{ECE34EB6-962F-462B-9F49-524185A2F423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1" name="円/楕円 127">
                  <a:extLst>
                    <a:ext uri="{FF2B5EF4-FFF2-40B4-BE49-F238E27FC236}">
                      <a16:creationId xmlns:a16="http://schemas.microsoft.com/office/drawing/2014/main" id="{A5D8C60C-4B15-4025-978D-B5D1A207802A}"/>
                    </a:ext>
                  </a:extLst>
                </p:cNvPr>
                <p:cNvSpPr/>
                <p:nvPr/>
              </p:nvSpPr>
              <p:spPr>
                <a:xfrm>
                  <a:off x="4653025" y="5732023"/>
                  <a:ext cx="81131" cy="565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2" name="正方形/長方形 67">
                  <a:extLst>
                    <a:ext uri="{FF2B5EF4-FFF2-40B4-BE49-F238E27FC236}">
                      <a16:creationId xmlns:a16="http://schemas.microsoft.com/office/drawing/2014/main" id="{5739A4F0-C869-497D-96F6-536EFF765F70}"/>
                    </a:ext>
                  </a:extLst>
                </p:cNvPr>
                <p:cNvSpPr/>
                <p:nvPr/>
              </p:nvSpPr>
              <p:spPr>
                <a:xfrm>
                  <a:off x="4466202" y="5906527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3" name="円/楕円 225">
                  <a:extLst>
                    <a:ext uri="{FF2B5EF4-FFF2-40B4-BE49-F238E27FC236}">
                      <a16:creationId xmlns:a16="http://schemas.microsoft.com/office/drawing/2014/main" id="{DD5BA771-3266-4E8D-8721-94C608E0593A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4" name="円/楕円 226">
                  <a:extLst>
                    <a:ext uri="{FF2B5EF4-FFF2-40B4-BE49-F238E27FC236}">
                      <a16:creationId xmlns:a16="http://schemas.microsoft.com/office/drawing/2014/main" id="{7D7B9EF2-7621-4C98-8755-9DEE2DF75833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AB5E0CF9-69FB-460F-BE9A-3E086086ED31}"/>
                </a:ext>
              </a:extLst>
            </p:cNvPr>
            <p:cNvGrpSpPr/>
            <p:nvPr/>
          </p:nvGrpSpPr>
          <p:grpSpPr>
            <a:xfrm>
              <a:off x="1747356" y="5088893"/>
              <a:ext cx="920281" cy="1135582"/>
              <a:chOff x="1747356" y="5088893"/>
              <a:chExt cx="920281" cy="1135582"/>
            </a:xfrm>
          </p:grpSpPr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D628FDAC-6671-4750-A05F-34F5B55F7954}"/>
                  </a:ext>
                </a:extLst>
              </p:cNvPr>
              <p:cNvGrpSpPr/>
              <p:nvPr/>
            </p:nvGrpSpPr>
            <p:grpSpPr>
              <a:xfrm>
                <a:off x="1747356" y="5088893"/>
                <a:ext cx="562129" cy="174631"/>
                <a:chOff x="2169053" y="3345052"/>
                <a:chExt cx="3313050" cy="1087556"/>
              </a:xfrm>
            </p:grpSpPr>
            <p:sp>
              <p:nvSpPr>
                <p:cNvPr id="239" name="正方形/長方形 238">
                  <a:extLst>
                    <a:ext uri="{FF2B5EF4-FFF2-40B4-BE49-F238E27FC236}">
                      <a16:creationId xmlns:a16="http://schemas.microsoft.com/office/drawing/2014/main" id="{432C149A-B01A-4D3A-A410-55B4A24FF4AC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0" name="グループ化 239">
                  <a:extLst>
                    <a:ext uri="{FF2B5EF4-FFF2-40B4-BE49-F238E27FC236}">
                      <a16:creationId xmlns:a16="http://schemas.microsoft.com/office/drawing/2014/main" id="{57B055FA-208D-4C3F-89A0-C3AA6D19F473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245" name="グループ化 244">
                    <a:extLst>
                      <a:ext uri="{FF2B5EF4-FFF2-40B4-BE49-F238E27FC236}">
                        <a16:creationId xmlns:a16="http://schemas.microsoft.com/office/drawing/2014/main" id="{037B666E-4A15-4A1F-84B5-4FED341FE06F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258" name="フリーフォーム: 図形 257">
                      <a:extLst>
                        <a:ext uri="{FF2B5EF4-FFF2-40B4-BE49-F238E27FC236}">
                          <a16:creationId xmlns:a16="http://schemas.microsoft.com/office/drawing/2014/main" id="{EEDD4F2C-1FE3-4FB3-BAF8-A1017B95625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9" name="フリーフォーム: 図形 258">
                      <a:extLst>
                        <a:ext uri="{FF2B5EF4-FFF2-40B4-BE49-F238E27FC236}">
                          <a16:creationId xmlns:a16="http://schemas.microsoft.com/office/drawing/2014/main" id="{3AE0D9F8-C1F1-4916-8F05-7E96F0ECD5B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0" name="フリーフォーム: 図形 259">
                      <a:extLst>
                        <a:ext uri="{FF2B5EF4-FFF2-40B4-BE49-F238E27FC236}">
                          <a16:creationId xmlns:a16="http://schemas.microsoft.com/office/drawing/2014/main" id="{95E121CC-1698-4D01-AE12-2AC7BA8004A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1" name="フリーフォーム: 図形 260">
                      <a:extLst>
                        <a:ext uri="{FF2B5EF4-FFF2-40B4-BE49-F238E27FC236}">
                          <a16:creationId xmlns:a16="http://schemas.microsoft.com/office/drawing/2014/main" id="{2EFF9515-2E05-4858-94B8-6EB256A5886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2" name="フリーフォーム: 図形 261">
                      <a:extLst>
                        <a:ext uri="{FF2B5EF4-FFF2-40B4-BE49-F238E27FC236}">
                          <a16:creationId xmlns:a16="http://schemas.microsoft.com/office/drawing/2014/main" id="{0EAC0C5B-90D1-48E9-9568-146B8D3AD81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3" name="フリーフォーム: 図形 262">
                      <a:extLst>
                        <a:ext uri="{FF2B5EF4-FFF2-40B4-BE49-F238E27FC236}">
                          <a16:creationId xmlns:a16="http://schemas.microsoft.com/office/drawing/2014/main" id="{27E12592-B274-4891-A323-F2470DB6FFC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4" name="フリーフォーム: 図形 263">
                      <a:extLst>
                        <a:ext uri="{FF2B5EF4-FFF2-40B4-BE49-F238E27FC236}">
                          <a16:creationId xmlns:a16="http://schemas.microsoft.com/office/drawing/2014/main" id="{27AFBA6B-366F-4076-8184-3F457E8F628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5" name="フリーフォーム: 図形 264">
                      <a:extLst>
                        <a:ext uri="{FF2B5EF4-FFF2-40B4-BE49-F238E27FC236}">
                          <a16:creationId xmlns:a16="http://schemas.microsoft.com/office/drawing/2014/main" id="{99F4CB48-F499-42FD-87CF-45B76B58438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6" name="フリーフォーム: 図形 265">
                      <a:extLst>
                        <a:ext uri="{FF2B5EF4-FFF2-40B4-BE49-F238E27FC236}">
                          <a16:creationId xmlns:a16="http://schemas.microsoft.com/office/drawing/2014/main" id="{48BCF572-B667-4AB3-B845-D0B670F4F77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246" name="グループ化 245">
                    <a:extLst>
                      <a:ext uri="{FF2B5EF4-FFF2-40B4-BE49-F238E27FC236}">
                        <a16:creationId xmlns:a16="http://schemas.microsoft.com/office/drawing/2014/main" id="{39BAB427-34EE-42B4-8E74-4B07111006CD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249" name="フリーフォーム: 図形 248">
                      <a:extLst>
                        <a:ext uri="{FF2B5EF4-FFF2-40B4-BE49-F238E27FC236}">
                          <a16:creationId xmlns:a16="http://schemas.microsoft.com/office/drawing/2014/main" id="{8C0CFCA3-2E3F-4C0D-9918-3964D23264D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0" name="フリーフォーム: 図形 249">
                      <a:extLst>
                        <a:ext uri="{FF2B5EF4-FFF2-40B4-BE49-F238E27FC236}">
                          <a16:creationId xmlns:a16="http://schemas.microsoft.com/office/drawing/2014/main" id="{93F72294-8B8E-42E7-A58D-AEF1B2F5E7D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1" name="フリーフォーム: 図形 250">
                      <a:extLst>
                        <a:ext uri="{FF2B5EF4-FFF2-40B4-BE49-F238E27FC236}">
                          <a16:creationId xmlns:a16="http://schemas.microsoft.com/office/drawing/2014/main" id="{A7656D5D-0B36-45C4-8E3E-D3196FF90D0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2" name="フリーフォーム: 図形 251">
                      <a:extLst>
                        <a:ext uri="{FF2B5EF4-FFF2-40B4-BE49-F238E27FC236}">
                          <a16:creationId xmlns:a16="http://schemas.microsoft.com/office/drawing/2014/main" id="{4B4AD9AB-DE7B-426D-9A8B-BB3BA1A4AFD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3" name="フリーフォーム: 図形 252">
                      <a:extLst>
                        <a:ext uri="{FF2B5EF4-FFF2-40B4-BE49-F238E27FC236}">
                          <a16:creationId xmlns:a16="http://schemas.microsoft.com/office/drawing/2014/main" id="{77AB3691-654C-4D03-8546-13DBCBD1DD3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4" name="フリーフォーム: 図形 253">
                      <a:extLst>
                        <a:ext uri="{FF2B5EF4-FFF2-40B4-BE49-F238E27FC236}">
                          <a16:creationId xmlns:a16="http://schemas.microsoft.com/office/drawing/2014/main" id="{E4FB7452-CF2A-4276-9FC7-F611CFFA879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CCCBB01D-BE83-45E1-A0BA-4E9ABAC5254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5D915FCE-33B4-4A6E-904B-CDD749DDEB0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7" name="フリーフォーム: 図形 256">
                      <a:extLst>
                        <a:ext uri="{FF2B5EF4-FFF2-40B4-BE49-F238E27FC236}">
                          <a16:creationId xmlns:a16="http://schemas.microsoft.com/office/drawing/2014/main" id="{B8B2018C-6BE9-4B19-8881-9958E6AC487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247" name="四角形: 上の 2 つの角を丸める 246">
                    <a:extLst>
                      <a:ext uri="{FF2B5EF4-FFF2-40B4-BE49-F238E27FC236}">
                        <a16:creationId xmlns:a16="http://schemas.microsoft.com/office/drawing/2014/main" id="{C1D0B308-66B3-447C-8D93-8DB21758090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四角形: 上の 2 つの角を丸める 247">
                    <a:extLst>
                      <a:ext uri="{FF2B5EF4-FFF2-40B4-BE49-F238E27FC236}">
                        <a16:creationId xmlns:a16="http://schemas.microsoft.com/office/drawing/2014/main" id="{A2468B4F-2932-4F58-88A0-B882879EAA7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1" name="四角形: 角を丸くする 240">
                  <a:extLst>
                    <a:ext uri="{FF2B5EF4-FFF2-40B4-BE49-F238E27FC236}">
                      <a16:creationId xmlns:a16="http://schemas.microsoft.com/office/drawing/2014/main" id="{0399E364-90D1-45A5-A167-080F410DC2A6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AB4D68CB-3C5E-44C3-8FE5-01A9794A3CB2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E980658F-FB2C-48AB-A5C6-A891C9133FEC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四角形: 角を丸くする 243">
                  <a:extLst>
                    <a:ext uri="{FF2B5EF4-FFF2-40B4-BE49-F238E27FC236}">
                      <a16:creationId xmlns:a16="http://schemas.microsoft.com/office/drawing/2014/main" id="{7DF2B00A-231E-48F5-BC95-023C8687C5D7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ACB1455D-5199-4FE2-9B70-E34BF7FF57A5}"/>
                  </a:ext>
                </a:extLst>
              </p:cNvPr>
              <p:cNvSpPr/>
              <p:nvPr/>
            </p:nvSpPr>
            <p:spPr>
              <a:xfrm rot="19800000">
                <a:off x="2264509" y="5163599"/>
                <a:ext cx="308741" cy="916909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86005 w 354428"/>
                  <a:gd name="connsiteY8" fmla="*/ 1140869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78310 w 354428"/>
                  <a:gd name="connsiteY8" fmla="*/ 1056398 h 1317661"/>
                  <a:gd name="connsiteX9" fmla="*/ 82540 w 354428"/>
                  <a:gd name="connsiteY9" fmla="*/ 380500 h 1317661"/>
                  <a:gd name="connsiteX10" fmla="*/ 41633 w 354428"/>
                  <a:gd name="connsiteY10" fmla="*/ 342083 h 1317661"/>
                  <a:gd name="connsiteX11" fmla="*/ 3076 w 354428"/>
                  <a:gd name="connsiteY11" fmla="*/ 236884 h 1317661"/>
                  <a:gd name="connsiteX12" fmla="*/ 17190 w 354428"/>
                  <a:gd name="connsiteY12" fmla="*/ 89683 h 1317661"/>
                  <a:gd name="connsiteX13" fmla="*/ 61133 w 354428"/>
                  <a:gd name="connsiteY13" fmla="*/ 79838 h 1317661"/>
                  <a:gd name="connsiteX14" fmla="*/ 83989 w 354428"/>
                  <a:gd name="connsiteY14" fmla="*/ 48590 h 1317661"/>
                  <a:gd name="connsiteX15" fmla="*/ 123520 w 354428"/>
                  <a:gd name="connsiteY15" fmla="*/ 57379 h 1317661"/>
                  <a:gd name="connsiteX16" fmla="*/ 148988 w 354428"/>
                  <a:gd name="connsiteY16" fmla="*/ 22851 h 1317661"/>
                  <a:gd name="connsiteX17" fmla="*/ 191324 w 354428"/>
                  <a:gd name="connsiteY17" fmla="*/ 36083 h 1317661"/>
                  <a:gd name="connsiteX18" fmla="*/ 221239 w 354428"/>
                  <a:gd name="connsiteY18" fmla="*/ 442 h 1317661"/>
                  <a:gd name="connsiteX0" fmla="*/ 221239 w 354428"/>
                  <a:gd name="connsiteY0" fmla="*/ 442 h 1147803"/>
                  <a:gd name="connsiteX1" fmla="*/ 260602 w 354428"/>
                  <a:gd name="connsiteY1" fmla="*/ 34977 h 1147803"/>
                  <a:gd name="connsiteX2" fmla="*/ 277429 w 354428"/>
                  <a:gd name="connsiteY2" fmla="*/ 112193 h 1147803"/>
                  <a:gd name="connsiteX3" fmla="*/ 346021 w 354428"/>
                  <a:gd name="connsiteY3" fmla="*/ 77800 h 1147803"/>
                  <a:gd name="connsiteX4" fmla="*/ 334579 w 354428"/>
                  <a:gd name="connsiteY4" fmla="*/ 211948 h 1147803"/>
                  <a:gd name="connsiteX5" fmla="*/ 246016 w 354428"/>
                  <a:gd name="connsiteY5" fmla="*/ 367595 h 1147803"/>
                  <a:gd name="connsiteX6" fmla="*/ 260600 w 354428"/>
                  <a:gd name="connsiteY6" fmla="*/ 1063332 h 1147803"/>
                  <a:gd name="connsiteX7" fmla="*/ 156215 w 354428"/>
                  <a:gd name="connsiteY7" fmla="*/ 1147803 h 1147803"/>
                  <a:gd name="connsiteX8" fmla="*/ 78310 w 354428"/>
                  <a:gd name="connsiteY8" fmla="*/ 1056398 h 1147803"/>
                  <a:gd name="connsiteX9" fmla="*/ 82540 w 354428"/>
                  <a:gd name="connsiteY9" fmla="*/ 380500 h 1147803"/>
                  <a:gd name="connsiteX10" fmla="*/ 41633 w 354428"/>
                  <a:gd name="connsiteY10" fmla="*/ 342083 h 1147803"/>
                  <a:gd name="connsiteX11" fmla="*/ 3076 w 354428"/>
                  <a:gd name="connsiteY11" fmla="*/ 236884 h 1147803"/>
                  <a:gd name="connsiteX12" fmla="*/ 17190 w 354428"/>
                  <a:gd name="connsiteY12" fmla="*/ 89683 h 1147803"/>
                  <a:gd name="connsiteX13" fmla="*/ 61133 w 354428"/>
                  <a:gd name="connsiteY13" fmla="*/ 79838 h 1147803"/>
                  <a:gd name="connsiteX14" fmla="*/ 83989 w 354428"/>
                  <a:gd name="connsiteY14" fmla="*/ 48590 h 1147803"/>
                  <a:gd name="connsiteX15" fmla="*/ 123520 w 354428"/>
                  <a:gd name="connsiteY15" fmla="*/ 57379 h 1147803"/>
                  <a:gd name="connsiteX16" fmla="*/ 148988 w 354428"/>
                  <a:gd name="connsiteY16" fmla="*/ 22851 h 1147803"/>
                  <a:gd name="connsiteX17" fmla="*/ 191324 w 354428"/>
                  <a:gd name="connsiteY17" fmla="*/ 36083 h 1147803"/>
                  <a:gd name="connsiteX18" fmla="*/ 221239 w 354428"/>
                  <a:gd name="connsiteY18" fmla="*/ 442 h 1147803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5102"/>
                  <a:gd name="connsiteY0" fmla="*/ 442 h 1148746"/>
                  <a:gd name="connsiteX1" fmla="*/ 260602 w 355102"/>
                  <a:gd name="connsiteY1" fmla="*/ 34977 h 1148746"/>
                  <a:gd name="connsiteX2" fmla="*/ 277429 w 355102"/>
                  <a:gd name="connsiteY2" fmla="*/ 112193 h 1148746"/>
                  <a:gd name="connsiteX3" fmla="*/ 346021 w 355102"/>
                  <a:gd name="connsiteY3" fmla="*/ 77800 h 1148746"/>
                  <a:gd name="connsiteX4" fmla="*/ 334579 w 355102"/>
                  <a:gd name="connsiteY4" fmla="*/ 211948 h 1148746"/>
                  <a:gd name="connsiteX5" fmla="*/ 229466 w 355102"/>
                  <a:gd name="connsiteY5" fmla="*/ 377994 h 1148746"/>
                  <a:gd name="connsiteX6" fmla="*/ 260600 w 355102"/>
                  <a:gd name="connsiteY6" fmla="*/ 1063332 h 1148746"/>
                  <a:gd name="connsiteX7" fmla="*/ 156215 w 355102"/>
                  <a:gd name="connsiteY7" fmla="*/ 1147803 h 1148746"/>
                  <a:gd name="connsiteX8" fmla="*/ 78310 w 355102"/>
                  <a:gd name="connsiteY8" fmla="*/ 1056398 h 1148746"/>
                  <a:gd name="connsiteX9" fmla="*/ 82540 w 355102"/>
                  <a:gd name="connsiteY9" fmla="*/ 380500 h 1148746"/>
                  <a:gd name="connsiteX10" fmla="*/ 41633 w 355102"/>
                  <a:gd name="connsiteY10" fmla="*/ 342083 h 1148746"/>
                  <a:gd name="connsiteX11" fmla="*/ 3076 w 355102"/>
                  <a:gd name="connsiteY11" fmla="*/ 236884 h 1148746"/>
                  <a:gd name="connsiteX12" fmla="*/ 17190 w 355102"/>
                  <a:gd name="connsiteY12" fmla="*/ 89683 h 1148746"/>
                  <a:gd name="connsiteX13" fmla="*/ 61133 w 355102"/>
                  <a:gd name="connsiteY13" fmla="*/ 79838 h 1148746"/>
                  <a:gd name="connsiteX14" fmla="*/ 83989 w 355102"/>
                  <a:gd name="connsiteY14" fmla="*/ 48590 h 1148746"/>
                  <a:gd name="connsiteX15" fmla="*/ 123520 w 355102"/>
                  <a:gd name="connsiteY15" fmla="*/ 57379 h 1148746"/>
                  <a:gd name="connsiteX16" fmla="*/ 148988 w 355102"/>
                  <a:gd name="connsiteY16" fmla="*/ 22851 h 1148746"/>
                  <a:gd name="connsiteX17" fmla="*/ 191324 w 355102"/>
                  <a:gd name="connsiteY17" fmla="*/ 36083 h 1148746"/>
                  <a:gd name="connsiteX18" fmla="*/ 221239 w 355102"/>
                  <a:gd name="connsiteY18" fmla="*/ 442 h 1148746"/>
                  <a:gd name="connsiteX0" fmla="*/ 221239 w 355102"/>
                  <a:gd name="connsiteY0" fmla="*/ 442 h 1147829"/>
                  <a:gd name="connsiteX1" fmla="*/ 260602 w 355102"/>
                  <a:gd name="connsiteY1" fmla="*/ 34977 h 1147829"/>
                  <a:gd name="connsiteX2" fmla="*/ 277429 w 355102"/>
                  <a:gd name="connsiteY2" fmla="*/ 112193 h 1147829"/>
                  <a:gd name="connsiteX3" fmla="*/ 346021 w 355102"/>
                  <a:gd name="connsiteY3" fmla="*/ 77800 h 1147829"/>
                  <a:gd name="connsiteX4" fmla="*/ 334579 w 355102"/>
                  <a:gd name="connsiteY4" fmla="*/ 211948 h 1147829"/>
                  <a:gd name="connsiteX5" fmla="*/ 229466 w 355102"/>
                  <a:gd name="connsiteY5" fmla="*/ 377994 h 1147829"/>
                  <a:gd name="connsiteX6" fmla="*/ 257290 w 355102"/>
                  <a:gd name="connsiteY6" fmla="*/ 1047733 h 1147829"/>
                  <a:gd name="connsiteX7" fmla="*/ 156215 w 355102"/>
                  <a:gd name="connsiteY7" fmla="*/ 1147803 h 1147829"/>
                  <a:gd name="connsiteX8" fmla="*/ 78310 w 355102"/>
                  <a:gd name="connsiteY8" fmla="*/ 1056398 h 1147829"/>
                  <a:gd name="connsiteX9" fmla="*/ 82540 w 355102"/>
                  <a:gd name="connsiteY9" fmla="*/ 380500 h 1147829"/>
                  <a:gd name="connsiteX10" fmla="*/ 41633 w 355102"/>
                  <a:gd name="connsiteY10" fmla="*/ 342083 h 1147829"/>
                  <a:gd name="connsiteX11" fmla="*/ 3076 w 355102"/>
                  <a:gd name="connsiteY11" fmla="*/ 236884 h 1147829"/>
                  <a:gd name="connsiteX12" fmla="*/ 17190 w 355102"/>
                  <a:gd name="connsiteY12" fmla="*/ 89683 h 1147829"/>
                  <a:gd name="connsiteX13" fmla="*/ 61133 w 355102"/>
                  <a:gd name="connsiteY13" fmla="*/ 79838 h 1147829"/>
                  <a:gd name="connsiteX14" fmla="*/ 83989 w 355102"/>
                  <a:gd name="connsiteY14" fmla="*/ 48590 h 1147829"/>
                  <a:gd name="connsiteX15" fmla="*/ 123520 w 355102"/>
                  <a:gd name="connsiteY15" fmla="*/ 57379 h 1147829"/>
                  <a:gd name="connsiteX16" fmla="*/ 148988 w 355102"/>
                  <a:gd name="connsiteY16" fmla="*/ 22851 h 1147829"/>
                  <a:gd name="connsiteX17" fmla="*/ 191324 w 355102"/>
                  <a:gd name="connsiteY17" fmla="*/ 36083 h 1147829"/>
                  <a:gd name="connsiteX18" fmla="*/ 221239 w 355102"/>
                  <a:gd name="connsiteY18" fmla="*/ 442 h 1147829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04476"/>
                  <a:gd name="connsiteX1" fmla="*/ 260602 w 355102"/>
                  <a:gd name="connsiteY1" fmla="*/ 34977 h 1104476"/>
                  <a:gd name="connsiteX2" fmla="*/ 277429 w 355102"/>
                  <a:gd name="connsiteY2" fmla="*/ 112193 h 1104476"/>
                  <a:gd name="connsiteX3" fmla="*/ 346021 w 355102"/>
                  <a:gd name="connsiteY3" fmla="*/ 77800 h 1104476"/>
                  <a:gd name="connsiteX4" fmla="*/ 334579 w 355102"/>
                  <a:gd name="connsiteY4" fmla="*/ 211948 h 1104476"/>
                  <a:gd name="connsiteX5" fmla="*/ 229466 w 355102"/>
                  <a:gd name="connsiteY5" fmla="*/ 377994 h 1104476"/>
                  <a:gd name="connsiteX6" fmla="*/ 257290 w 355102"/>
                  <a:gd name="connsiteY6" fmla="*/ 1047733 h 1104476"/>
                  <a:gd name="connsiteX7" fmla="*/ 171109 w 355102"/>
                  <a:gd name="connsiteY7" fmla="*/ 1104472 h 1104476"/>
                  <a:gd name="connsiteX8" fmla="*/ 79964 w 355102"/>
                  <a:gd name="connsiteY8" fmla="*/ 1045998 h 1104476"/>
                  <a:gd name="connsiteX9" fmla="*/ 82540 w 355102"/>
                  <a:gd name="connsiteY9" fmla="*/ 380500 h 1104476"/>
                  <a:gd name="connsiteX10" fmla="*/ 41633 w 355102"/>
                  <a:gd name="connsiteY10" fmla="*/ 342083 h 1104476"/>
                  <a:gd name="connsiteX11" fmla="*/ 3076 w 355102"/>
                  <a:gd name="connsiteY11" fmla="*/ 236884 h 1104476"/>
                  <a:gd name="connsiteX12" fmla="*/ 17190 w 355102"/>
                  <a:gd name="connsiteY12" fmla="*/ 89683 h 1104476"/>
                  <a:gd name="connsiteX13" fmla="*/ 61133 w 355102"/>
                  <a:gd name="connsiteY13" fmla="*/ 79838 h 1104476"/>
                  <a:gd name="connsiteX14" fmla="*/ 83989 w 355102"/>
                  <a:gd name="connsiteY14" fmla="*/ 48590 h 1104476"/>
                  <a:gd name="connsiteX15" fmla="*/ 123520 w 355102"/>
                  <a:gd name="connsiteY15" fmla="*/ 57379 h 1104476"/>
                  <a:gd name="connsiteX16" fmla="*/ 148988 w 355102"/>
                  <a:gd name="connsiteY16" fmla="*/ 22851 h 1104476"/>
                  <a:gd name="connsiteX17" fmla="*/ 191324 w 355102"/>
                  <a:gd name="connsiteY17" fmla="*/ 36083 h 1104476"/>
                  <a:gd name="connsiteX18" fmla="*/ 221239 w 355102"/>
                  <a:gd name="connsiteY18" fmla="*/ 442 h 1104476"/>
                  <a:gd name="connsiteX0" fmla="*/ 221239 w 355102"/>
                  <a:gd name="connsiteY0" fmla="*/ 442 h 1105487"/>
                  <a:gd name="connsiteX1" fmla="*/ 260602 w 355102"/>
                  <a:gd name="connsiteY1" fmla="*/ 34977 h 1105487"/>
                  <a:gd name="connsiteX2" fmla="*/ 277429 w 355102"/>
                  <a:gd name="connsiteY2" fmla="*/ 112193 h 1105487"/>
                  <a:gd name="connsiteX3" fmla="*/ 346021 w 355102"/>
                  <a:gd name="connsiteY3" fmla="*/ 77800 h 1105487"/>
                  <a:gd name="connsiteX4" fmla="*/ 334579 w 355102"/>
                  <a:gd name="connsiteY4" fmla="*/ 211948 h 1105487"/>
                  <a:gd name="connsiteX5" fmla="*/ 229466 w 355102"/>
                  <a:gd name="connsiteY5" fmla="*/ 377994 h 1105487"/>
                  <a:gd name="connsiteX6" fmla="*/ 252325 w 355102"/>
                  <a:gd name="connsiteY6" fmla="*/ 1014801 h 1105487"/>
                  <a:gd name="connsiteX7" fmla="*/ 171109 w 355102"/>
                  <a:gd name="connsiteY7" fmla="*/ 1104472 h 1105487"/>
                  <a:gd name="connsiteX8" fmla="*/ 79964 w 355102"/>
                  <a:gd name="connsiteY8" fmla="*/ 1045998 h 1105487"/>
                  <a:gd name="connsiteX9" fmla="*/ 82540 w 355102"/>
                  <a:gd name="connsiteY9" fmla="*/ 380500 h 1105487"/>
                  <a:gd name="connsiteX10" fmla="*/ 41633 w 355102"/>
                  <a:gd name="connsiteY10" fmla="*/ 342083 h 1105487"/>
                  <a:gd name="connsiteX11" fmla="*/ 3076 w 355102"/>
                  <a:gd name="connsiteY11" fmla="*/ 236884 h 1105487"/>
                  <a:gd name="connsiteX12" fmla="*/ 17190 w 355102"/>
                  <a:gd name="connsiteY12" fmla="*/ 89683 h 1105487"/>
                  <a:gd name="connsiteX13" fmla="*/ 61133 w 355102"/>
                  <a:gd name="connsiteY13" fmla="*/ 79838 h 1105487"/>
                  <a:gd name="connsiteX14" fmla="*/ 83989 w 355102"/>
                  <a:gd name="connsiteY14" fmla="*/ 48590 h 1105487"/>
                  <a:gd name="connsiteX15" fmla="*/ 123520 w 355102"/>
                  <a:gd name="connsiteY15" fmla="*/ 57379 h 1105487"/>
                  <a:gd name="connsiteX16" fmla="*/ 148988 w 355102"/>
                  <a:gd name="connsiteY16" fmla="*/ 22851 h 1105487"/>
                  <a:gd name="connsiteX17" fmla="*/ 191324 w 355102"/>
                  <a:gd name="connsiteY17" fmla="*/ 36083 h 1105487"/>
                  <a:gd name="connsiteX18" fmla="*/ 221239 w 355102"/>
                  <a:gd name="connsiteY18" fmla="*/ 442 h 1105487"/>
                  <a:gd name="connsiteX0" fmla="*/ 221239 w 355102"/>
                  <a:gd name="connsiteY0" fmla="*/ 442 h 1104616"/>
                  <a:gd name="connsiteX1" fmla="*/ 260602 w 355102"/>
                  <a:gd name="connsiteY1" fmla="*/ 34977 h 1104616"/>
                  <a:gd name="connsiteX2" fmla="*/ 277429 w 355102"/>
                  <a:gd name="connsiteY2" fmla="*/ 112193 h 1104616"/>
                  <a:gd name="connsiteX3" fmla="*/ 346021 w 355102"/>
                  <a:gd name="connsiteY3" fmla="*/ 77800 h 1104616"/>
                  <a:gd name="connsiteX4" fmla="*/ 334579 w 355102"/>
                  <a:gd name="connsiteY4" fmla="*/ 211948 h 1104616"/>
                  <a:gd name="connsiteX5" fmla="*/ 229466 w 355102"/>
                  <a:gd name="connsiteY5" fmla="*/ 377994 h 1104616"/>
                  <a:gd name="connsiteX6" fmla="*/ 252325 w 355102"/>
                  <a:gd name="connsiteY6" fmla="*/ 1014801 h 1104616"/>
                  <a:gd name="connsiteX7" fmla="*/ 171109 w 355102"/>
                  <a:gd name="connsiteY7" fmla="*/ 1104472 h 1104616"/>
                  <a:gd name="connsiteX8" fmla="*/ 76654 w 355102"/>
                  <a:gd name="connsiteY8" fmla="*/ 995734 h 1104616"/>
                  <a:gd name="connsiteX9" fmla="*/ 82540 w 355102"/>
                  <a:gd name="connsiteY9" fmla="*/ 380500 h 1104616"/>
                  <a:gd name="connsiteX10" fmla="*/ 41633 w 355102"/>
                  <a:gd name="connsiteY10" fmla="*/ 342083 h 1104616"/>
                  <a:gd name="connsiteX11" fmla="*/ 3076 w 355102"/>
                  <a:gd name="connsiteY11" fmla="*/ 236884 h 1104616"/>
                  <a:gd name="connsiteX12" fmla="*/ 17190 w 355102"/>
                  <a:gd name="connsiteY12" fmla="*/ 89683 h 1104616"/>
                  <a:gd name="connsiteX13" fmla="*/ 61133 w 355102"/>
                  <a:gd name="connsiteY13" fmla="*/ 79838 h 1104616"/>
                  <a:gd name="connsiteX14" fmla="*/ 83989 w 355102"/>
                  <a:gd name="connsiteY14" fmla="*/ 48590 h 1104616"/>
                  <a:gd name="connsiteX15" fmla="*/ 123520 w 355102"/>
                  <a:gd name="connsiteY15" fmla="*/ 57379 h 1104616"/>
                  <a:gd name="connsiteX16" fmla="*/ 148988 w 355102"/>
                  <a:gd name="connsiteY16" fmla="*/ 22851 h 1104616"/>
                  <a:gd name="connsiteX17" fmla="*/ 191324 w 355102"/>
                  <a:gd name="connsiteY17" fmla="*/ 36083 h 1104616"/>
                  <a:gd name="connsiteX18" fmla="*/ 221239 w 355102"/>
                  <a:gd name="connsiteY18" fmla="*/ 442 h 1104616"/>
                  <a:gd name="connsiteX0" fmla="*/ 221239 w 355102"/>
                  <a:gd name="connsiteY0" fmla="*/ 442 h 1104473"/>
                  <a:gd name="connsiteX1" fmla="*/ 260602 w 355102"/>
                  <a:gd name="connsiteY1" fmla="*/ 34977 h 1104473"/>
                  <a:gd name="connsiteX2" fmla="*/ 277429 w 355102"/>
                  <a:gd name="connsiteY2" fmla="*/ 112193 h 1104473"/>
                  <a:gd name="connsiteX3" fmla="*/ 346021 w 355102"/>
                  <a:gd name="connsiteY3" fmla="*/ 77800 h 1104473"/>
                  <a:gd name="connsiteX4" fmla="*/ 334579 w 355102"/>
                  <a:gd name="connsiteY4" fmla="*/ 211948 h 1104473"/>
                  <a:gd name="connsiteX5" fmla="*/ 229466 w 355102"/>
                  <a:gd name="connsiteY5" fmla="*/ 377994 h 1104473"/>
                  <a:gd name="connsiteX6" fmla="*/ 252325 w 355102"/>
                  <a:gd name="connsiteY6" fmla="*/ 1014801 h 1104473"/>
                  <a:gd name="connsiteX7" fmla="*/ 171109 w 355102"/>
                  <a:gd name="connsiteY7" fmla="*/ 1104472 h 1104473"/>
                  <a:gd name="connsiteX8" fmla="*/ 76654 w 355102"/>
                  <a:gd name="connsiteY8" fmla="*/ 995734 h 1104473"/>
                  <a:gd name="connsiteX9" fmla="*/ 82540 w 355102"/>
                  <a:gd name="connsiteY9" fmla="*/ 380500 h 1104473"/>
                  <a:gd name="connsiteX10" fmla="*/ 41633 w 355102"/>
                  <a:gd name="connsiteY10" fmla="*/ 342083 h 1104473"/>
                  <a:gd name="connsiteX11" fmla="*/ 3076 w 355102"/>
                  <a:gd name="connsiteY11" fmla="*/ 236884 h 1104473"/>
                  <a:gd name="connsiteX12" fmla="*/ 17190 w 355102"/>
                  <a:gd name="connsiteY12" fmla="*/ 89683 h 1104473"/>
                  <a:gd name="connsiteX13" fmla="*/ 61133 w 355102"/>
                  <a:gd name="connsiteY13" fmla="*/ 79838 h 1104473"/>
                  <a:gd name="connsiteX14" fmla="*/ 83989 w 355102"/>
                  <a:gd name="connsiteY14" fmla="*/ 48590 h 1104473"/>
                  <a:gd name="connsiteX15" fmla="*/ 123520 w 355102"/>
                  <a:gd name="connsiteY15" fmla="*/ 57379 h 1104473"/>
                  <a:gd name="connsiteX16" fmla="*/ 148988 w 355102"/>
                  <a:gd name="connsiteY16" fmla="*/ 22851 h 1104473"/>
                  <a:gd name="connsiteX17" fmla="*/ 191324 w 355102"/>
                  <a:gd name="connsiteY17" fmla="*/ 36083 h 1104473"/>
                  <a:gd name="connsiteX18" fmla="*/ 221239 w 355102"/>
                  <a:gd name="connsiteY18" fmla="*/ 442 h 1104473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5102" h="1104475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4005" y="161916"/>
                      <a:pt x="334579" y="211948"/>
                    </a:cubicBezTo>
                    <a:cubicBezTo>
                      <a:pt x="315153" y="261980"/>
                      <a:pt x="281739" y="324073"/>
                      <a:pt x="229466" y="377994"/>
                    </a:cubicBezTo>
                    <a:cubicBezTo>
                      <a:pt x="238741" y="601240"/>
                      <a:pt x="250467" y="956117"/>
                      <a:pt x="252325" y="999202"/>
                    </a:cubicBezTo>
                    <a:cubicBezTo>
                      <a:pt x="254183" y="1042287"/>
                      <a:pt x="226866" y="1105050"/>
                      <a:pt x="171109" y="1104472"/>
                    </a:cubicBezTo>
                    <a:cubicBezTo>
                      <a:pt x="115352" y="1103894"/>
                      <a:pt x="74865" y="1045333"/>
                      <a:pt x="76654" y="995734"/>
                    </a:cubicBezTo>
                    <a:cubicBezTo>
                      <a:pt x="78443" y="946135"/>
                      <a:pt x="81130" y="605799"/>
                      <a:pt x="82540" y="380500"/>
                    </a:cubicBez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FFC09F81-A358-43AB-BD17-5B3584D405EC}"/>
                  </a:ext>
                </a:extLst>
              </p:cNvPr>
              <p:cNvSpPr/>
              <p:nvPr/>
            </p:nvSpPr>
            <p:spPr>
              <a:xfrm rot="9000000">
                <a:off x="2391945" y="5505306"/>
                <a:ext cx="275692" cy="719169"/>
              </a:xfrm>
              <a:custGeom>
                <a:avLst/>
                <a:gdLst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93261 w 393261"/>
                  <a:gd name="connsiteY7" fmla="*/ 885509 h 958385"/>
                  <a:gd name="connsiteX8" fmla="*/ 348337 w 393261"/>
                  <a:gd name="connsiteY8" fmla="*/ 885509 h 958385"/>
                  <a:gd name="connsiteX9" fmla="*/ 348337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885509 h 958385"/>
                  <a:gd name="connsiteX8" fmla="*/ 348337 w 393261"/>
                  <a:gd name="connsiteY8" fmla="*/ 958385 h 958385"/>
                  <a:gd name="connsiteX9" fmla="*/ 61979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958385 h 958385"/>
                  <a:gd name="connsiteX8" fmla="*/ 61979 w 393261"/>
                  <a:gd name="connsiteY8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885509 h 958385"/>
                  <a:gd name="connsiteX2" fmla="*/ 0 w 393261"/>
                  <a:gd name="connsiteY2" fmla="*/ 193752 h 958385"/>
                  <a:gd name="connsiteX3" fmla="*/ 193752 w 393261"/>
                  <a:gd name="connsiteY3" fmla="*/ 0 h 958385"/>
                  <a:gd name="connsiteX4" fmla="*/ 199509 w 393261"/>
                  <a:gd name="connsiteY4" fmla="*/ 0 h 958385"/>
                  <a:gd name="connsiteX5" fmla="*/ 393261 w 393261"/>
                  <a:gd name="connsiteY5" fmla="*/ 193752 h 958385"/>
                  <a:gd name="connsiteX6" fmla="*/ 348337 w 393261"/>
                  <a:gd name="connsiteY6" fmla="*/ 958385 h 958385"/>
                  <a:gd name="connsiteX7" fmla="*/ 61979 w 393261"/>
                  <a:gd name="connsiteY7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193752 h 958385"/>
                  <a:gd name="connsiteX2" fmla="*/ 193752 w 393261"/>
                  <a:gd name="connsiteY2" fmla="*/ 0 h 958385"/>
                  <a:gd name="connsiteX3" fmla="*/ 199509 w 393261"/>
                  <a:gd name="connsiteY3" fmla="*/ 0 h 958385"/>
                  <a:gd name="connsiteX4" fmla="*/ 393261 w 393261"/>
                  <a:gd name="connsiteY4" fmla="*/ 193752 h 958385"/>
                  <a:gd name="connsiteX5" fmla="*/ 348337 w 393261"/>
                  <a:gd name="connsiteY5" fmla="*/ 958385 h 958385"/>
                  <a:gd name="connsiteX6" fmla="*/ 61979 w 393261"/>
                  <a:gd name="connsiteY6" fmla="*/ 958385 h 95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261" h="958385">
                    <a:moveTo>
                      <a:pt x="61979" y="958385"/>
                    </a:moveTo>
                    <a:lnTo>
                      <a:pt x="0" y="193752"/>
                    </a:lnTo>
                    <a:cubicBezTo>
                      <a:pt x="0" y="86746"/>
                      <a:pt x="86746" y="0"/>
                      <a:pt x="193752" y="0"/>
                    </a:cubicBezTo>
                    <a:lnTo>
                      <a:pt x="199509" y="0"/>
                    </a:lnTo>
                    <a:cubicBezTo>
                      <a:pt x="306515" y="0"/>
                      <a:pt x="393261" y="86746"/>
                      <a:pt x="393261" y="193752"/>
                    </a:cubicBezTo>
                    <a:lnTo>
                      <a:pt x="348337" y="958385"/>
                    </a:lnTo>
                    <a:lnTo>
                      <a:pt x="61979" y="958385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B9A0F664-4021-4C07-BE30-55C61C84BEF9}"/>
              </a:ext>
            </a:extLst>
          </p:cNvPr>
          <p:cNvGrpSpPr/>
          <p:nvPr/>
        </p:nvGrpSpPr>
        <p:grpSpPr>
          <a:xfrm>
            <a:off x="4413612" y="4252693"/>
            <a:ext cx="1188154" cy="2206129"/>
            <a:chOff x="4413612" y="4252693"/>
            <a:chExt cx="1188154" cy="2206129"/>
          </a:xfrm>
        </p:grpSpPr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AC82F96E-AA0B-401A-BCB9-832AFF5324C7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206129"/>
              <a:chOff x="2419481" y="3484942"/>
              <a:chExt cx="1101779" cy="2206129"/>
            </a:xfrm>
          </p:grpSpPr>
          <p:sp>
            <p:nvSpPr>
              <p:cNvPr id="326" name="片側の 2 つの角を丸めた四角形 181">
                <a:extLst>
                  <a:ext uri="{FF2B5EF4-FFF2-40B4-BE49-F238E27FC236}">
                    <a16:creationId xmlns:a16="http://schemas.microsoft.com/office/drawing/2014/main" id="{DB6DFE50-5B3C-4097-A113-382BC7C836FE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FA89A95C-1BC4-470E-BEC9-8AAE79058800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C3B5025B-8737-4BA6-9AF0-F41679E1A8EC}"/>
                  </a:ext>
                </a:extLst>
              </p:cNvPr>
              <p:cNvSpPr/>
              <p:nvPr/>
            </p:nvSpPr>
            <p:spPr>
              <a:xfrm>
                <a:off x="2463298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1B233433-71D0-4AA7-A0DA-4D374976CE5B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D5126BD2-FC5E-4948-A7A5-E4E680ED85A8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358" name="四角形: 角を丸くする 357">
                  <a:extLst>
                    <a:ext uri="{FF2B5EF4-FFF2-40B4-BE49-F238E27FC236}">
                      <a16:creationId xmlns:a16="http://schemas.microsoft.com/office/drawing/2014/main" id="{C5839FE9-E54F-40DE-A5C1-854B4FF47A71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9" name="フローチャート: 論理積ゲート 358">
                  <a:extLst>
                    <a:ext uri="{FF2B5EF4-FFF2-40B4-BE49-F238E27FC236}">
                      <a16:creationId xmlns:a16="http://schemas.microsoft.com/office/drawing/2014/main" id="{D03CFE87-32D9-4B49-9629-A9E1D08A6ABC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0" name="フローチャート: 論理積ゲート 359">
                  <a:extLst>
                    <a:ext uri="{FF2B5EF4-FFF2-40B4-BE49-F238E27FC236}">
                      <a16:creationId xmlns:a16="http://schemas.microsoft.com/office/drawing/2014/main" id="{45E21774-3B0E-4855-897B-82BF5329374E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1" name="楕円 360">
                  <a:extLst>
                    <a:ext uri="{FF2B5EF4-FFF2-40B4-BE49-F238E27FC236}">
                      <a16:creationId xmlns:a16="http://schemas.microsoft.com/office/drawing/2014/main" id="{3D4867D5-416A-42BC-9CD5-6CF5ECE50B5C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5C38BB3E-9075-468C-A7D8-E50E420C683D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20F505E3-01F4-4642-8B8D-D74D9C3C89AA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56" name="円/楕円 204">
                    <a:extLst>
                      <a:ext uri="{FF2B5EF4-FFF2-40B4-BE49-F238E27FC236}">
                        <a16:creationId xmlns:a16="http://schemas.microsoft.com/office/drawing/2014/main" id="{2BE43062-49F9-4726-BE7A-5EBE83764E6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7" name="円/楕円 205">
                    <a:extLst>
                      <a:ext uri="{FF2B5EF4-FFF2-40B4-BE49-F238E27FC236}">
                        <a16:creationId xmlns:a16="http://schemas.microsoft.com/office/drawing/2014/main" id="{05F5AAFC-53FE-42AB-9458-BBFC9039628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52" name="グループ化 351">
                  <a:extLst>
                    <a:ext uri="{FF2B5EF4-FFF2-40B4-BE49-F238E27FC236}">
                      <a16:creationId xmlns:a16="http://schemas.microsoft.com/office/drawing/2014/main" id="{0AC6026E-FC99-4257-AF33-0CB12593D0D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54" name="円/楕円 202">
                    <a:extLst>
                      <a:ext uri="{FF2B5EF4-FFF2-40B4-BE49-F238E27FC236}">
                        <a16:creationId xmlns:a16="http://schemas.microsoft.com/office/drawing/2014/main" id="{1A97ACD7-748C-4CA0-AD29-8063A3A967B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5" name="円/楕円 203">
                    <a:extLst>
                      <a:ext uri="{FF2B5EF4-FFF2-40B4-BE49-F238E27FC236}">
                        <a16:creationId xmlns:a16="http://schemas.microsoft.com/office/drawing/2014/main" id="{2A2A2D8A-FD38-4E3D-BA13-D35D1D87148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53" name="円/楕円 201">
                  <a:extLst>
                    <a:ext uri="{FF2B5EF4-FFF2-40B4-BE49-F238E27FC236}">
                      <a16:creationId xmlns:a16="http://schemas.microsoft.com/office/drawing/2014/main" id="{A25F0796-F587-4D0D-B92C-B1C2D9EE2777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32" name="円/楕円 27">
                <a:extLst>
                  <a:ext uri="{FF2B5EF4-FFF2-40B4-BE49-F238E27FC236}">
                    <a16:creationId xmlns:a16="http://schemas.microsoft.com/office/drawing/2014/main" id="{D90E02CB-04F0-4FAB-A47A-F89465760A9C}"/>
                  </a:ext>
                </a:extLst>
              </p:cNvPr>
              <p:cNvSpPr/>
              <p:nvPr/>
            </p:nvSpPr>
            <p:spPr>
              <a:xfrm rot="10800000"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3" name="円/楕円 27">
                <a:extLst>
                  <a:ext uri="{FF2B5EF4-FFF2-40B4-BE49-F238E27FC236}">
                    <a16:creationId xmlns:a16="http://schemas.microsoft.com/office/drawing/2014/main" id="{6F673EC8-69F8-4152-B039-5B5B2A374C0E}"/>
                  </a:ext>
                </a:extLst>
              </p:cNvPr>
              <p:cNvSpPr/>
              <p:nvPr/>
            </p:nvSpPr>
            <p:spPr>
              <a:xfrm rot="10800000"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4" name="正方形/長方形 67">
                <a:extLst>
                  <a:ext uri="{FF2B5EF4-FFF2-40B4-BE49-F238E27FC236}">
                    <a16:creationId xmlns:a16="http://schemas.microsoft.com/office/drawing/2014/main" id="{CEF80AC4-BA77-4AA9-AD53-63AEAE626C63}"/>
                  </a:ext>
                </a:extLst>
              </p:cNvPr>
              <p:cNvSpPr/>
              <p:nvPr/>
            </p:nvSpPr>
            <p:spPr>
              <a:xfrm>
                <a:off x="2939279" y="425234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5" name="円/楕円 189">
                <a:extLst>
                  <a:ext uri="{FF2B5EF4-FFF2-40B4-BE49-F238E27FC236}">
                    <a16:creationId xmlns:a16="http://schemas.microsoft.com/office/drawing/2014/main" id="{AAFA9332-2C9C-4948-B834-8C76279FF117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6" name="円/楕円 190">
                <a:extLst>
                  <a:ext uri="{FF2B5EF4-FFF2-40B4-BE49-F238E27FC236}">
                    <a16:creationId xmlns:a16="http://schemas.microsoft.com/office/drawing/2014/main" id="{8E0FAD02-2558-4034-949A-04BBB63A7718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80265782-13D7-4CF7-83B7-6495D064F5B1}"/>
                  </a:ext>
                </a:extLst>
              </p:cNvPr>
              <p:cNvGrpSpPr/>
              <p:nvPr/>
            </p:nvGrpSpPr>
            <p:grpSpPr>
              <a:xfrm>
                <a:off x="2695988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346" name="二等辺三角形 345">
                  <a:extLst>
                    <a:ext uri="{FF2B5EF4-FFF2-40B4-BE49-F238E27FC236}">
                      <a16:creationId xmlns:a16="http://schemas.microsoft.com/office/drawing/2014/main" id="{CF6BD533-D460-4D1C-9DA4-B7BC073C7536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7" name="グループ化 346">
                  <a:extLst>
                    <a:ext uri="{FF2B5EF4-FFF2-40B4-BE49-F238E27FC236}">
                      <a16:creationId xmlns:a16="http://schemas.microsoft.com/office/drawing/2014/main" id="{203DB6CE-10CD-4F48-815C-5A6EB94E5D3D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348" name="円/楕円 195">
                    <a:extLst>
                      <a:ext uri="{FF2B5EF4-FFF2-40B4-BE49-F238E27FC236}">
                        <a16:creationId xmlns:a16="http://schemas.microsoft.com/office/drawing/2014/main" id="{407BE433-8267-4A5A-B962-4B198415DC64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9" name="円/楕円 196">
                    <a:extLst>
                      <a:ext uri="{FF2B5EF4-FFF2-40B4-BE49-F238E27FC236}">
                        <a16:creationId xmlns:a16="http://schemas.microsoft.com/office/drawing/2014/main" id="{F8156ACC-A2E7-4855-BEEE-8B34A13AE55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0" name="円/楕円 197">
                    <a:extLst>
                      <a:ext uri="{FF2B5EF4-FFF2-40B4-BE49-F238E27FC236}">
                        <a16:creationId xmlns:a16="http://schemas.microsoft.com/office/drawing/2014/main" id="{2EC502DC-AEE2-4FB0-A640-E5698629CBF1}"/>
                      </a:ext>
                    </a:extLst>
                  </p:cNvPr>
                  <p:cNvSpPr/>
                  <p:nvPr/>
                </p:nvSpPr>
                <p:spPr>
                  <a:xfrm>
                    <a:off x="2910824" y="3717000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490F6810-F163-4958-ADEA-2AA4198B3253}"/>
                  </a:ext>
                </a:extLst>
              </p:cNvPr>
              <p:cNvGrpSpPr/>
              <p:nvPr/>
            </p:nvGrpSpPr>
            <p:grpSpPr>
              <a:xfrm>
                <a:off x="3104723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341" name="二等辺三角形 340">
                  <a:extLst>
                    <a:ext uri="{FF2B5EF4-FFF2-40B4-BE49-F238E27FC236}">
                      <a16:creationId xmlns:a16="http://schemas.microsoft.com/office/drawing/2014/main" id="{20EDC027-2450-488B-B03E-EB61C05F74F8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134CEED2-E782-4C04-9B27-8F94BA05C97C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343" name="円/楕円 195">
                    <a:extLst>
                      <a:ext uri="{FF2B5EF4-FFF2-40B4-BE49-F238E27FC236}">
                        <a16:creationId xmlns:a16="http://schemas.microsoft.com/office/drawing/2014/main" id="{63185527-C7F6-4ECB-BD04-D81DFC12B6C4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4" name="円/楕円 196">
                    <a:extLst>
                      <a:ext uri="{FF2B5EF4-FFF2-40B4-BE49-F238E27FC236}">
                        <a16:creationId xmlns:a16="http://schemas.microsoft.com/office/drawing/2014/main" id="{DF624008-FF1C-4A95-A373-6E676E65625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5" name="円/楕円 197">
                    <a:extLst>
                      <a:ext uri="{FF2B5EF4-FFF2-40B4-BE49-F238E27FC236}">
                        <a16:creationId xmlns:a16="http://schemas.microsoft.com/office/drawing/2014/main" id="{CFF588D6-C61E-4B76-BC5B-8738F3325BF0}"/>
                      </a:ext>
                    </a:extLst>
                  </p:cNvPr>
                  <p:cNvSpPr/>
                  <p:nvPr/>
                </p:nvSpPr>
                <p:spPr>
                  <a:xfrm>
                    <a:off x="2910824" y="3717000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95D4EC11-DA75-477F-843D-1278F72C967A}"/>
                  </a:ext>
                </a:extLst>
              </p:cNvPr>
              <p:cNvSpPr/>
              <p:nvPr/>
            </p:nvSpPr>
            <p:spPr>
              <a:xfrm>
                <a:off x="2504197" y="3875443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0" name="四角形: 角を丸くする 339">
                <a:extLst>
                  <a:ext uri="{FF2B5EF4-FFF2-40B4-BE49-F238E27FC236}">
                    <a16:creationId xmlns:a16="http://schemas.microsoft.com/office/drawing/2014/main" id="{0518737F-CE86-4336-A258-1167B43AFFE9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41C0FD9D-9AFC-47A9-B0A6-3A0AB9EDE46B}"/>
                </a:ext>
              </a:extLst>
            </p:cNvPr>
            <p:cNvGrpSpPr/>
            <p:nvPr/>
          </p:nvGrpSpPr>
          <p:grpSpPr>
            <a:xfrm>
              <a:off x="4681485" y="5085746"/>
              <a:ext cx="825894" cy="991615"/>
              <a:chOff x="1747356" y="5088893"/>
              <a:chExt cx="825894" cy="991615"/>
            </a:xfrm>
          </p:grpSpPr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5C9CC9C3-7D99-435E-8CE5-E0157D2512F9}"/>
                  </a:ext>
                </a:extLst>
              </p:cNvPr>
              <p:cNvGrpSpPr/>
              <p:nvPr/>
            </p:nvGrpSpPr>
            <p:grpSpPr>
              <a:xfrm>
                <a:off x="1747356" y="5088893"/>
                <a:ext cx="562129" cy="174631"/>
                <a:chOff x="2169053" y="3345052"/>
                <a:chExt cx="3313050" cy="1087556"/>
              </a:xfrm>
            </p:grpSpPr>
            <p:sp>
              <p:nvSpPr>
                <p:cNvPr id="298" name="正方形/長方形 297">
                  <a:extLst>
                    <a:ext uri="{FF2B5EF4-FFF2-40B4-BE49-F238E27FC236}">
                      <a16:creationId xmlns:a16="http://schemas.microsoft.com/office/drawing/2014/main" id="{A49F1C11-3672-452E-AEDD-6F385344AEC8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99" name="グループ化 298">
                  <a:extLst>
                    <a:ext uri="{FF2B5EF4-FFF2-40B4-BE49-F238E27FC236}">
                      <a16:creationId xmlns:a16="http://schemas.microsoft.com/office/drawing/2014/main" id="{CDB17395-7C31-4629-B9AA-B1FC94D5A494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304" name="グループ化 303">
                    <a:extLst>
                      <a:ext uri="{FF2B5EF4-FFF2-40B4-BE49-F238E27FC236}">
                        <a16:creationId xmlns:a16="http://schemas.microsoft.com/office/drawing/2014/main" id="{7FD5A3FF-796E-4C78-A829-2A34949B9FBE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317" name="フリーフォーム: 図形 316">
                      <a:extLst>
                        <a:ext uri="{FF2B5EF4-FFF2-40B4-BE49-F238E27FC236}">
                          <a16:creationId xmlns:a16="http://schemas.microsoft.com/office/drawing/2014/main" id="{0E003E8C-6C2D-4BEF-B258-57A43B6386D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8" name="フリーフォーム: 図形 317">
                      <a:extLst>
                        <a:ext uri="{FF2B5EF4-FFF2-40B4-BE49-F238E27FC236}">
                          <a16:creationId xmlns:a16="http://schemas.microsoft.com/office/drawing/2014/main" id="{986B0C1B-365C-4941-B2A0-BDBD67A461B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9" name="フリーフォーム: 図形 318">
                      <a:extLst>
                        <a:ext uri="{FF2B5EF4-FFF2-40B4-BE49-F238E27FC236}">
                          <a16:creationId xmlns:a16="http://schemas.microsoft.com/office/drawing/2014/main" id="{B08AAF16-FC8E-4219-BFAC-99DDFD4D8AE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0" name="フリーフォーム: 図形 319">
                      <a:extLst>
                        <a:ext uri="{FF2B5EF4-FFF2-40B4-BE49-F238E27FC236}">
                          <a16:creationId xmlns:a16="http://schemas.microsoft.com/office/drawing/2014/main" id="{DF92FA6C-35E0-4E72-8332-35F68627517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1" name="フリーフォーム: 図形 320">
                      <a:extLst>
                        <a:ext uri="{FF2B5EF4-FFF2-40B4-BE49-F238E27FC236}">
                          <a16:creationId xmlns:a16="http://schemas.microsoft.com/office/drawing/2014/main" id="{A9FC66D4-1BEE-4B97-879A-DEE792F4E86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2" name="フリーフォーム: 図形 321">
                      <a:extLst>
                        <a:ext uri="{FF2B5EF4-FFF2-40B4-BE49-F238E27FC236}">
                          <a16:creationId xmlns:a16="http://schemas.microsoft.com/office/drawing/2014/main" id="{9D73DEE1-5E8F-4F4A-A6A3-808DC733E1D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3" name="フリーフォーム: 図形 322">
                      <a:extLst>
                        <a:ext uri="{FF2B5EF4-FFF2-40B4-BE49-F238E27FC236}">
                          <a16:creationId xmlns:a16="http://schemas.microsoft.com/office/drawing/2014/main" id="{7797DD25-C45B-4159-9BF0-673C3FEB274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4" name="フリーフォーム: 図形 323">
                      <a:extLst>
                        <a:ext uri="{FF2B5EF4-FFF2-40B4-BE49-F238E27FC236}">
                          <a16:creationId xmlns:a16="http://schemas.microsoft.com/office/drawing/2014/main" id="{C0956C3E-70FE-409B-932C-1C8B1730E09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5" name="フリーフォーム: 図形 324">
                      <a:extLst>
                        <a:ext uri="{FF2B5EF4-FFF2-40B4-BE49-F238E27FC236}">
                          <a16:creationId xmlns:a16="http://schemas.microsoft.com/office/drawing/2014/main" id="{831545EF-83DA-4DD7-AAD5-F1A93B260DE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305" name="グループ化 304">
                    <a:extLst>
                      <a:ext uri="{FF2B5EF4-FFF2-40B4-BE49-F238E27FC236}">
                        <a16:creationId xmlns:a16="http://schemas.microsoft.com/office/drawing/2014/main" id="{1F4BD139-60A7-4D15-9B9C-0A849032A476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308" name="フリーフォーム: 図形 307">
                      <a:extLst>
                        <a:ext uri="{FF2B5EF4-FFF2-40B4-BE49-F238E27FC236}">
                          <a16:creationId xmlns:a16="http://schemas.microsoft.com/office/drawing/2014/main" id="{17F8ED1F-8747-4F74-B995-FB0029FE312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9" name="フリーフォーム: 図形 308">
                      <a:extLst>
                        <a:ext uri="{FF2B5EF4-FFF2-40B4-BE49-F238E27FC236}">
                          <a16:creationId xmlns:a16="http://schemas.microsoft.com/office/drawing/2014/main" id="{D4143161-FED5-49FE-8E36-FAE950BE11B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0" name="フリーフォーム: 図形 309">
                      <a:extLst>
                        <a:ext uri="{FF2B5EF4-FFF2-40B4-BE49-F238E27FC236}">
                          <a16:creationId xmlns:a16="http://schemas.microsoft.com/office/drawing/2014/main" id="{4D0B929C-7208-4DE6-94AB-E9159CFA7CA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1" name="フリーフォーム: 図形 310">
                      <a:extLst>
                        <a:ext uri="{FF2B5EF4-FFF2-40B4-BE49-F238E27FC236}">
                          <a16:creationId xmlns:a16="http://schemas.microsoft.com/office/drawing/2014/main" id="{432A6028-FAA6-4FE1-915A-3F7709378A6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2" name="フリーフォーム: 図形 311">
                      <a:extLst>
                        <a:ext uri="{FF2B5EF4-FFF2-40B4-BE49-F238E27FC236}">
                          <a16:creationId xmlns:a16="http://schemas.microsoft.com/office/drawing/2014/main" id="{9574F6AA-0AD9-4460-8AFD-9E96884E355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3" name="フリーフォーム: 図形 312">
                      <a:extLst>
                        <a:ext uri="{FF2B5EF4-FFF2-40B4-BE49-F238E27FC236}">
                          <a16:creationId xmlns:a16="http://schemas.microsoft.com/office/drawing/2014/main" id="{A0C4C77D-40A3-41F4-8C7B-C8110C20DCC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4" name="フリーフォーム: 図形 313">
                      <a:extLst>
                        <a:ext uri="{FF2B5EF4-FFF2-40B4-BE49-F238E27FC236}">
                          <a16:creationId xmlns:a16="http://schemas.microsoft.com/office/drawing/2014/main" id="{5DD4B8BD-A241-4CAB-A830-49DD9D68089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5" name="フリーフォーム: 図形 314">
                      <a:extLst>
                        <a:ext uri="{FF2B5EF4-FFF2-40B4-BE49-F238E27FC236}">
                          <a16:creationId xmlns:a16="http://schemas.microsoft.com/office/drawing/2014/main" id="{8ED4DB85-3A5D-4992-9C55-53939B906DC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6" name="フリーフォーム: 図形 315">
                      <a:extLst>
                        <a:ext uri="{FF2B5EF4-FFF2-40B4-BE49-F238E27FC236}">
                          <a16:creationId xmlns:a16="http://schemas.microsoft.com/office/drawing/2014/main" id="{7C74E3C8-7D2A-4877-ACED-C0F7D462103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306" name="四角形: 上の 2 つの角を丸める 305">
                    <a:extLst>
                      <a:ext uri="{FF2B5EF4-FFF2-40B4-BE49-F238E27FC236}">
                        <a16:creationId xmlns:a16="http://schemas.microsoft.com/office/drawing/2014/main" id="{CBA243EF-C5CD-4E5C-AE0F-FC6CD46DC5D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四角形: 上の 2 つの角を丸める 306">
                    <a:extLst>
                      <a:ext uri="{FF2B5EF4-FFF2-40B4-BE49-F238E27FC236}">
                        <a16:creationId xmlns:a16="http://schemas.microsoft.com/office/drawing/2014/main" id="{A421F348-D389-49DC-AF15-3DFD8A285CE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0" name="四角形: 角を丸くする 299">
                  <a:extLst>
                    <a:ext uri="{FF2B5EF4-FFF2-40B4-BE49-F238E27FC236}">
                      <a16:creationId xmlns:a16="http://schemas.microsoft.com/office/drawing/2014/main" id="{8497F729-CF8E-477E-86A5-78B11A9F3BB7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1FE3DA12-313C-40CD-B27B-3843B3F63AA7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FD6D0081-9085-4FF0-BE42-04CF02D14CA8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四角形: 角を丸くする 302">
                  <a:extLst>
                    <a:ext uri="{FF2B5EF4-FFF2-40B4-BE49-F238E27FC236}">
                      <a16:creationId xmlns:a16="http://schemas.microsoft.com/office/drawing/2014/main" id="{D2234A5F-2331-4A1C-85AA-26012140CC7B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308A7843-1882-456E-82F9-F7D5563CF468}"/>
                  </a:ext>
                </a:extLst>
              </p:cNvPr>
              <p:cNvSpPr/>
              <p:nvPr/>
            </p:nvSpPr>
            <p:spPr>
              <a:xfrm rot="19800000">
                <a:off x="2264509" y="5163599"/>
                <a:ext cx="308741" cy="916909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86005 w 354428"/>
                  <a:gd name="connsiteY8" fmla="*/ 1140869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78310 w 354428"/>
                  <a:gd name="connsiteY8" fmla="*/ 1056398 h 1317661"/>
                  <a:gd name="connsiteX9" fmla="*/ 82540 w 354428"/>
                  <a:gd name="connsiteY9" fmla="*/ 380500 h 1317661"/>
                  <a:gd name="connsiteX10" fmla="*/ 41633 w 354428"/>
                  <a:gd name="connsiteY10" fmla="*/ 342083 h 1317661"/>
                  <a:gd name="connsiteX11" fmla="*/ 3076 w 354428"/>
                  <a:gd name="connsiteY11" fmla="*/ 236884 h 1317661"/>
                  <a:gd name="connsiteX12" fmla="*/ 17190 w 354428"/>
                  <a:gd name="connsiteY12" fmla="*/ 89683 h 1317661"/>
                  <a:gd name="connsiteX13" fmla="*/ 61133 w 354428"/>
                  <a:gd name="connsiteY13" fmla="*/ 79838 h 1317661"/>
                  <a:gd name="connsiteX14" fmla="*/ 83989 w 354428"/>
                  <a:gd name="connsiteY14" fmla="*/ 48590 h 1317661"/>
                  <a:gd name="connsiteX15" fmla="*/ 123520 w 354428"/>
                  <a:gd name="connsiteY15" fmla="*/ 57379 h 1317661"/>
                  <a:gd name="connsiteX16" fmla="*/ 148988 w 354428"/>
                  <a:gd name="connsiteY16" fmla="*/ 22851 h 1317661"/>
                  <a:gd name="connsiteX17" fmla="*/ 191324 w 354428"/>
                  <a:gd name="connsiteY17" fmla="*/ 36083 h 1317661"/>
                  <a:gd name="connsiteX18" fmla="*/ 221239 w 354428"/>
                  <a:gd name="connsiteY18" fmla="*/ 442 h 1317661"/>
                  <a:gd name="connsiteX0" fmla="*/ 221239 w 354428"/>
                  <a:gd name="connsiteY0" fmla="*/ 442 h 1147803"/>
                  <a:gd name="connsiteX1" fmla="*/ 260602 w 354428"/>
                  <a:gd name="connsiteY1" fmla="*/ 34977 h 1147803"/>
                  <a:gd name="connsiteX2" fmla="*/ 277429 w 354428"/>
                  <a:gd name="connsiteY2" fmla="*/ 112193 h 1147803"/>
                  <a:gd name="connsiteX3" fmla="*/ 346021 w 354428"/>
                  <a:gd name="connsiteY3" fmla="*/ 77800 h 1147803"/>
                  <a:gd name="connsiteX4" fmla="*/ 334579 w 354428"/>
                  <a:gd name="connsiteY4" fmla="*/ 211948 h 1147803"/>
                  <a:gd name="connsiteX5" fmla="*/ 246016 w 354428"/>
                  <a:gd name="connsiteY5" fmla="*/ 367595 h 1147803"/>
                  <a:gd name="connsiteX6" fmla="*/ 260600 w 354428"/>
                  <a:gd name="connsiteY6" fmla="*/ 1063332 h 1147803"/>
                  <a:gd name="connsiteX7" fmla="*/ 156215 w 354428"/>
                  <a:gd name="connsiteY7" fmla="*/ 1147803 h 1147803"/>
                  <a:gd name="connsiteX8" fmla="*/ 78310 w 354428"/>
                  <a:gd name="connsiteY8" fmla="*/ 1056398 h 1147803"/>
                  <a:gd name="connsiteX9" fmla="*/ 82540 w 354428"/>
                  <a:gd name="connsiteY9" fmla="*/ 380500 h 1147803"/>
                  <a:gd name="connsiteX10" fmla="*/ 41633 w 354428"/>
                  <a:gd name="connsiteY10" fmla="*/ 342083 h 1147803"/>
                  <a:gd name="connsiteX11" fmla="*/ 3076 w 354428"/>
                  <a:gd name="connsiteY11" fmla="*/ 236884 h 1147803"/>
                  <a:gd name="connsiteX12" fmla="*/ 17190 w 354428"/>
                  <a:gd name="connsiteY12" fmla="*/ 89683 h 1147803"/>
                  <a:gd name="connsiteX13" fmla="*/ 61133 w 354428"/>
                  <a:gd name="connsiteY13" fmla="*/ 79838 h 1147803"/>
                  <a:gd name="connsiteX14" fmla="*/ 83989 w 354428"/>
                  <a:gd name="connsiteY14" fmla="*/ 48590 h 1147803"/>
                  <a:gd name="connsiteX15" fmla="*/ 123520 w 354428"/>
                  <a:gd name="connsiteY15" fmla="*/ 57379 h 1147803"/>
                  <a:gd name="connsiteX16" fmla="*/ 148988 w 354428"/>
                  <a:gd name="connsiteY16" fmla="*/ 22851 h 1147803"/>
                  <a:gd name="connsiteX17" fmla="*/ 191324 w 354428"/>
                  <a:gd name="connsiteY17" fmla="*/ 36083 h 1147803"/>
                  <a:gd name="connsiteX18" fmla="*/ 221239 w 354428"/>
                  <a:gd name="connsiteY18" fmla="*/ 442 h 1147803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5102"/>
                  <a:gd name="connsiteY0" fmla="*/ 442 h 1148746"/>
                  <a:gd name="connsiteX1" fmla="*/ 260602 w 355102"/>
                  <a:gd name="connsiteY1" fmla="*/ 34977 h 1148746"/>
                  <a:gd name="connsiteX2" fmla="*/ 277429 w 355102"/>
                  <a:gd name="connsiteY2" fmla="*/ 112193 h 1148746"/>
                  <a:gd name="connsiteX3" fmla="*/ 346021 w 355102"/>
                  <a:gd name="connsiteY3" fmla="*/ 77800 h 1148746"/>
                  <a:gd name="connsiteX4" fmla="*/ 334579 w 355102"/>
                  <a:gd name="connsiteY4" fmla="*/ 211948 h 1148746"/>
                  <a:gd name="connsiteX5" fmla="*/ 229466 w 355102"/>
                  <a:gd name="connsiteY5" fmla="*/ 377994 h 1148746"/>
                  <a:gd name="connsiteX6" fmla="*/ 260600 w 355102"/>
                  <a:gd name="connsiteY6" fmla="*/ 1063332 h 1148746"/>
                  <a:gd name="connsiteX7" fmla="*/ 156215 w 355102"/>
                  <a:gd name="connsiteY7" fmla="*/ 1147803 h 1148746"/>
                  <a:gd name="connsiteX8" fmla="*/ 78310 w 355102"/>
                  <a:gd name="connsiteY8" fmla="*/ 1056398 h 1148746"/>
                  <a:gd name="connsiteX9" fmla="*/ 82540 w 355102"/>
                  <a:gd name="connsiteY9" fmla="*/ 380500 h 1148746"/>
                  <a:gd name="connsiteX10" fmla="*/ 41633 w 355102"/>
                  <a:gd name="connsiteY10" fmla="*/ 342083 h 1148746"/>
                  <a:gd name="connsiteX11" fmla="*/ 3076 w 355102"/>
                  <a:gd name="connsiteY11" fmla="*/ 236884 h 1148746"/>
                  <a:gd name="connsiteX12" fmla="*/ 17190 w 355102"/>
                  <a:gd name="connsiteY12" fmla="*/ 89683 h 1148746"/>
                  <a:gd name="connsiteX13" fmla="*/ 61133 w 355102"/>
                  <a:gd name="connsiteY13" fmla="*/ 79838 h 1148746"/>
                  <a:gd name="connsiteX14" fmla="*/ 83989 w 355102"/>
                  <a:gd name="connsiteY14" fmla="*/ 48590 h 1148746"/>
                  <a:gd name="connsiteX15" fmla="*/ 123520 w 355102"/>
                  <a:gd name="connsiteY15" fmla="*/ 57379 h 1148746"/>
                  <a:gd name="connsiteX16" fmla="*/ 148988 w 355102"/>
                  <a:gd name="connsiteY16" fmla="*/ 22851 h 1148746"/>
                  <a:gd name="connsiteX17" fmla="*/ 191324 w 355102"/>
                  <a:gd name="connsiteY17" fmla="*/ 36083 h 1148746"/>
                  <a:gd name="connsiteX18" fmla="*/ 221239 w 355102"/>
                  <a:gd name="connsiteY18" fmla="*/ 442 h 1148746"/>
                  <a:gd name="connsiteX0" fmla="*/ 221239 w 355102"/>
                  <a:gd name="connsiteY0" fmla="*/ 442 h 1147829"/>
                  <a:gd name="connsiteX1" fmla="*/ 260602 w 355102"/>
                  <a:gd name="connsiteY1" fmla="*/ 34977 h 1147829"/>
                  <a:gd name="connsiteX2" fmla="*/ 277429 w 355102"/>
                  <a:gd name="connsiteY2" fmla="*/ 112193 h 1147829"/>
                  <a:gd name="connsiteX3" fmla="*/ 346021 w 355102"/>
                  <a:gd name="connsiteY3" fmla="*/ 77800 h 1147829"/>
                  <a:gd name="connsiteX4" fmla="*/ 334579 w 355102"/>
                  <a:gd name="connsiteY4" fmla="*/ 211948 h 1147829"/>
                  <a:gd name="connsiteX5" fmla="*/ 229466 w 355102"/>
                  <a:gd name="connsiteY5" fmla="*/ 377994 h 1147829"/>
                  <a:gd name="connsiteX6" fmla="*/ 257290 w 355102"/>
                  <a:gd name="connsiteY6" fmla="*/ 1047733 h 1147829"/>
                  <a:gd name="connsiteX7" fmla="*/ 156215 w 355102"/>
                  <a:gd name="connsiteY7" fmla="*/ 1147803 h 1147829"/>
                  <a:gd name="connsiteX8" fmla="*/ 78310 w 355102"/>
                  <a:gd name="connsiteY8" fmla="*/ 1056398 h 1147829"/>
                  <a:gd name="connsiteX9" fmla="*/ 82540 w 355102"/>
                  <a:gd name="connsiteY9" fmla="*/ 380500 h 1147829"/>
                  <a:gd name="connsiteX10" fmla="*/ 41633 w 355102"/>
                  <a:gd name="connsiteY10" fmla="*/ 342083 h 1147829"/>
                  <a:gd name="connsiteX11" fmla="*/ 3076 w 355102"/>
                  <a:gd name="connsiteY11" fmla="*/ 236884 h 1147829"/>
                  <a:gd name="connsiteX12" fmla="*/ 17190 w 355102"/>
                  <a:gd name="connsiteY12" fmla="*/ 89683 h 1147829"/>
                  <a:gd name="connsiteX13" fmla="*/ 61133 w 355102"/>
                  <a:gd name="connsiteY13" fmla="*/ 79838 h 1147829"/>
                  <a:gd name="connsiteX14" fmla="*/ 83989 w 355102"/>
                  <a:gd name="connsiteY14" fmla="*/ 48590 h 1147829"/>
                  <a:gd name="connsiteX15" fmla="*/ 123520 w 355102"/>
                  <a:gd name="connsiteY15" fmla="*/ 57379 h 1147829"/>
                  <a:gd name="connsiteX16" fmla="*/ 148988 w 355102"/>
                  <a:gd name="connsiteY16" fmla="*/ 22851 h 1147829"/>
                  <a:gd name="connsiteX17" fmla="*/ 191324 w 355102"/>
                  <a:gd name="connsiteY17" fmla="*/ 36083 h 1147829"/>
                  <a:gd name="connsiteX18" fmla="*/ 221239 w 355102"/>
                  <a:gd name="connsiteY18" fmla="*/ 442 h 1147829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04476"/>
                  <a:gd name="connsiteX1" fmla="*/ 260602 w 355102"/>
                  <a:gd name="connsiteY1" fmla="*/ 34977 h 1104476"/>
                  <a:gd name="connsiteX2" fmla="*/ 277429 w 355102"/>
                  <a:gd name="connsiteY2" fmla="*/ 112193 h 1104476"/>
                  <a:gd name="connsiteX3" fmla="*/ 346021 w 355102"/>
                  <a:gd name="connsiteY3" fmla="*/ 77800 h 1104476"/>
                  <a:gd name="connsiteX4" fmla="*/ 334579 w 355102"/>
                  <a:gd name="connsiteY4" fmla="*/ 211948 h 1104476"/>
                  <a:gd name="connsiteX5" fmla="*/ 229466 w 355102"/>
                  <a:gd name="connsiteY5" fmla="*/ 377994 h 1104476"/>
                  <a:gd name="connsiteX6" fmla="*/ 257290 w 355102"/>
                  <a:gd name="connsiteY6" fmla="*/ 1047733 h 1104476"/>
                  <a:gd name="connsiteX7" fmla="*/ 171109 w 355102"/>
                  <a:gd name="connsiteY7" fmla="*/ 1104472 h 1104476"/>
                  <a:gd name="connsiteX8" fmla="*/ 79964 w 355102"/>
                  <a:gd name="connsiteY8" fmla="*/ 1045998 h 1104476"/>
                  <a:gd name="connsiteX9" fmla="*/ 82540 w 355102"/>
                  <a:gd name="connsiteY9" fmla="*/ 380500 h 1104476"/>
                  <a:gd name="connsiteX10" fmla="*/ 41633 w 355102"/>
                  <a:gd name="connsiteY10" fmla="*/ 342083 h 1104476"/>
                  <a:gd name="connsiteX11" fmla="*/ 3076 w 355102"/>
                  <a:gd name="connsiteY11" fmla="*/ 236884 h 1104476"/>
                  <a:gd name="connsiteX12" fmla="*/ 17190 w 355102"/>
                  <a:gd name="connsiteY12" fmla="*/ 89683 h 1104476"/>
                  <a:gd name="connsiteX13" fmla="*/ 61133 w 355102"/>
                  <a:gd name="connsiteY13" fmla="*/ 79838 h 1104476"/>
                  <a:gd name="connsiteX14" fmla="*/ 83989 w 355102"/>
                  <a:gd name="connsiteY14" fmla="*/ 48590 h 1104476"/>
                  <a:gd name="connsiteX15" fmla="*/ 123520 w 355102"/>
                  <a:gd name="connsiteY15" fmla="*/ 57379 h 1104476"/>
                  <a:gd name="connsiteX16" fmla="*/ 148988 w 355102"/>
                  <a:gd name="connsiteY16" fmla="*/ 22851 h 1104476"/>
                  <a:gd name="connsiteX17" fmla="*/ 191324 w 355102"/>
                  <a:gd name="connsiteY17" fmla="*/ 36083 h 1104476"/>
                  <a:gd name="connsiteX18" fmla="*/ 221239 w 355102"/>
                  <a:gd name="connsiteY18" fmla="*/ 442 h 1104476"/>
                  <a:gd name="connsiteX0" fmla="*/ 221239 w 355102"/>
                  <a:gd name="connsiteY0" fmla="*/ 442 h 1105487"/>
                  <a:gd name="connsiteX1" fmla="*/ 260602 w 355102"/>
                  <a:gd name="connsiteY1" fmla="*/ 34977 h 1105487"/>
                  <a:gd name="connsiteX2" fmla="*/ 277429 w 355102"/>
                  <a:gd name="connsiteY2" fmla="*/ 112193 h 1105487"/>
                  <a:gd name="connsiteX3" fmla="*/ 346021 w 355102"/>
                  <a:gd name="connsiteY3" fmla="*/ 77800 h 1105487"/>
                  <a:gd name="connsiteX4" fmla="*/ 334579 w 355102"/>
                  <a:gd name="connsiteY4" fmla="*/ 211948 h 1105487"/>
                  <a:gd name="connsiteX5" fmla="*/ 229466 w 355102"/>
                  <a:gd name="connsiteY5" fmla="*/ 377994 h 1105487"/>
                  <a:gd name="connsiteX6" fmla="*/ 252325 w 355102"/>
                  <a:gd name="connsiteY6" fmla="*/ 1014801 h 1105487"/>
                  <a:gd name="connsiteX7" fmla="*/ 171109 w 355102"/>
                  <a:gd name="connsiteY7" fmla="*/ 1104472 h 1105487"/>
                  <a:gd name="connsiteX8" fmla="*/ 79964 w 355102"/>
                  <a:gd name="connsiteY8" fmla="*/ 1045998 h 1105487"/>
                  <a:gd name="connsiteX9" fmla="*/ 82540 w 355102"/>
                  <a:gd name="connsiteY9" fmla="*/ 380500 h 1105487"/>
                  <a:gd name="connsiteX10" fmla="*/ 41633 w 355102"/>
                  <a:gd name="connsiteY10" fmla="*/ 342083 h 1105487"/>
                  <a:gd name="connsiteX11" fmla="*/ 3076 w 355102"/>
                  <a:gd name="connsiteY11" fmla="*/ 236884 h 1105487"/>
                  <a:gd name="connsiteX12" fmla="*/ 17190 w 355102"/>
                  <a:gd name="connsiteY12" fmla="*/ 89683 h 1105487"/>
                  <a:gd name="connsiteX13" fmla="*/ 61133 w 355102"/>
                  <a:gd name="connsiteY13" fmla="*/ 79838 h 1105487"/>
                  <a:gd name="connsiteX14" fmla="*/ 83989 w 355102"/>
                  <a:gd name="connsiteY14" fmla="*/ 48590 h 1105487"/>
                  <a:gd name="connsiteX15" fmla="*/ 123520 w 355102"/>
                  <a:gd name="connsiteY15" fmla="*/ 57379 h 1105487"/>
                  <a:gd name="connsiteX16" fmla="*/ 148988 w 355102"/>
                  <a:gd name="connsiteY16" fmla="*/ 22851 h 1105487"/>
                  <a:gd name="connsiteX17" fmla="*/ 191324 w 355102"/>
                  <a:gd name="connsiteY17" fmla="*/ 36083 h 1105487"/>
                  <a:gd name="connsiteX18" fmla="*/ 221239 w 355102"/>
                  <a:gd name="connsiteY18" fmla="*/ 442 h 1105487"/>
                  <a:gd name="connsiteX0" fmla="*/ 221239 w 355102"/>
                  <a:gd name="connsiteY0" fmla="*/ 442 h 1104616"/>
                  <a:gd name="connsiteX1" fmla="*/ 260602 w 355102"/>
                  <a:gd name="connsiteY1" fmla="*/ 34977 h 1104616"/>
                  <a:gd name="connsiteX2" fmla="*/ 277429 w 355102"/>
                  <a:gd name="connsiteY2" fmla="*/ 112193 h 1104616"/>
                  <a:gd name="connsiteX3" fmla="*/ 346021 w 355102"/>
                  <a:gd name="connsiteY3" fmla="*/ 77800 h 1104616"/>
                  <a:gd name="connsiteX4" fmla="*/ 334579 w 355102"/>
                  <a:gd name="connsiteY4" fmla="*/ 211948 h 1104616"/>
                  <a:gd name="connsiteX5" fmla="*/ 229466 w 355102"/>
                  <a:gd name="connsiteY5" fmla="*/ 377994 h 1104616"/>
                  <a:gd name="connsiteX6" fmla="*/ 252325 w 355102"/>
                  <a:gd name="connsiteY6" fmla="*/ 1014801 h 1104616"/>
                  <a:gd name="connsiteX7" fmla="*/ 171109 w 355102"/>
                  <a:gd name="connsiteY7" fmla="*/ 1104472 h 1104616"/>
                  <a:gd name="connsiteX8" fmla="*/ 76654 w 355102"/>
                  <a:gd name="connsiteY8" fmla="*/ 995734 h 1104616"/>
                  <a:gd name="connsiteX9" fmla="*/ 82540 w 355102"/>
                  <a:gd name="connsiteY9" fmla="*/ 380500 h 1104616"/>
                  <a:gd name="connsiteX10" fmla="*/ 41633 w 355102"/>
                  <a:gd name="connsiteY10" fmla="*/ 342083 h 1104616"/>
                  <a:gd name="connsiteX11" fmla="*/ 3076 w 355102"/>
                  <a:gd name="connsiteY11" fmla="*/ 236884 h 1104616"/>
                  <a:gd name="connsiteX12" fmla="*/ 17190 w 355102"/>
                  <a:gd name="connsiteY12" fmla="*/ 89683 h 1104616"/>
                  <a:gd name="connsiteX13" fmla="*/ 61133 w 355102"/>
                  <a:gd name="connsiteY13" fmla="*/ 79838 h 1104616"/>
                  <a:gd name="connsiteX14" fmla="*/ 83989 w 355102"/>
                  <a:gd name="connsiteY14" fmla="*/ 48590 h 1104616"/>
                  <a:gd name="connsiteX15" fmla="*/ 123520 w 355102"/>
                  <a:gd name="connsiteY15" fmla="*/ 57379 h 1104616"/>
                  <a:gd name="connsiteX16" fmla="*/ 148988 w 355102"/>
                  <a:gd name="connsiteY16" fmla="*/ 22851 h 1104616"/>
                  <a:gd name="connsiteX17" fmla="*/ 191324 w 355102"/>
                  <a:gd name="connsiteY17" fmla="*/ 36083 h 1104616"/>
                  <a:gd name="connsiteX18" fmla="*/ 221239 w 355102"/>
                  <a:gd name="connsiteY18" fmla="*/ 442 h 1104616"/>
                  <a:gd name="connsiteX0" fmla="*/ 221239 w 355102"/>
                  <a:gd name="connsiteY0" fmla="*/ 442 h 1104473"/>
                  <a:gd name="connsiteX1" fmla="*/ 260602 w 355102"/>
                  <a:gd name="connsiteY1" fmla="*/ 34977 h 1104473"/>
                  <a:gd name="connsiteX2" fmla="*/ 277429 w 355102"/>
                  <a:gd name="connsiteY2" fmla="*/ 112193 h 1104473"/>
                  <a:gd name="connsiteX3" fmla="*/ 346021 w 355102"/>
                  <a:gd name="connsiteY3" fmla="*/ 77800 h 1104473"/>
                  <a:gd name="connsiteX4" fmla="*/ 334579 w 355102"/>
                  <a:gd name="connsiteY4" fmla="*/ 211948 h 1104473"/>
                  <a:gd name="connsiteX5" fmla="*/ 229466 w 355102"/>
                  <a:gd name="connsiteY5" fmla="*/ 377994 h 1104473"/>
                  <a:gd name="connsiteX6" fmla="*/ 252325 w 355102"/>
                  <a:gd name="connsiteY6" fmla="*/ 1014801 h 1104473"/>
                  <a:gd name="connsiteX7" fmla="*/ 171109 w 355102"/>
                  <a:gd name="connsiteY7" fmla="*/ 1104472 h 1104473"/>
                  <a:gd name="connsiteX8" fmla="*/ 76654 w 355102"/>
                  <a:gd name="connsiteY8" fmla="*/ 995734 h 1104473"/>
                  <a:gd name="connsiteX9" fmla="*/ 82540 w 355102"/>
                  <a:gd name="connsiteY9" fmla="*/ 380500 h 1104473"/>
                  <a:gd name="connsiteX10" fmla="*/ 41633 w 355102"/>
                  <a:gd name="connsiteY10" fmla="*/ 342083 h 1104473"/>
                  <a:gd name="connsiteX11" fmla="*/ 3076 w 355102"/>
                  <a:gd name="connsiteY11" fmla="*/ 236884 h 1104473"/>
                  <a:gd name="connsiteX12" fmla="*/ 17190 w 355102"/>
                  <a:gd name="connsiteY12" fmla="*/ 89683 h 1104473"/>
                  <a:gd name="connsiteX13" fmla="*/ 61133 w 355102"/>
                  <a:gd name="connsiteY13" fmla="*/ 79838 h 1104473"/>
                  <a:gd name="connsiteX14" fmla="*/ 83989 w 355102"/>
                  <a:gd name="connsiteY14" fmla="*/ 48590 h 1104473"/>
                  <a:gd name="connsiteX15" fmla="*/ 123520 w 355102"/>
                  <a:gd name="connsiteY15" fmla="*/ 57379 h 1104473"/>
                  <a:gd name="connsiteX16" fmla="*/ 148988 w 355102"/>
                  <a:gd name="connsiteY16" fmla="*/ 22851 h 1104473"/>
                  <a:gd name="connsiteX17" fmla="*/ 191324 w 355102"/>
                  <a:gd name="connsiteY17" fmla="*/ 36083 h 1104473"/>
                  <a:gd name="connsiteX18" fmla="*/ 221239 w 355102"/>
                  <a:gd name="connsiteY18" fmla="*/ 442 h 1104473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5102" h="1104475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4005" y="161916"/>
                      <a:pt x="334579" y="211948"/>
                    </a:cubicBezTo>
                    <a:cubicBezTo>
                      <a:pt x="315153" y="261980"/>
                      <a:pt x="281739" y="324073"/>
                      <a:pt x="229466" y="377994"/>
                    </a:cubicBezTo>
                    <a:cubicBezTo>
                      <a:pt x="238741" y="601240"/>
                      <a:pt x="250467" y="956117"/>
                      <a:pt x="252325" y="999202"/>
                    </a:cubicBezTo>
                    <a:cubicBezTo>
                      <a:pt x="254183" y="1042287"/>
                      <a:pt x="226866" y="1105050"/>
                      <a:pt x="171109" y="1104472"/>
                    </a:cubicBezTo>
                    <a:cubicBezTo>
                      <a:pt x="115352" y="1103894"/>
                      <a:pt x="74865" y="1045333"/>
                      <a:pt x="76654" y="995734"/>
                    </a:cubicBezTo>
                    <a:cubicBezTo>
                      <a:pt x="78443" y="946135"/>
                      <a:pt x="81130" y="605799"/>
                      <a:pt x="82540" y="380500"/>
                    </a:cubicBez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DB08A3F5-6C65-4C59-A1DA-3EEF1DE844C5}"/>
                </a:ext>
              </a:extLst>
            </p:cNvPr>
            <p:cNvSpPr/>
            <p:nvPr/>
          </p:nvSpPr>
          <p:spPr>
            <a:xfrm rot="9000000">
              <a:off x="5326074" y="5502159"/>
              <a:ext cx="275692" cy="719169"/>
            </a:xfrm>
            <a:custGeom>
              <a:avLst/>
              <a:gdLst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93261 w 393261"/>
                <a:gd name="connsiteY7" fmla="*/ 885509 h 958385"/>
                <a:gd name="connsiteX8" fmla="*/ 348337 w 393261"/>
                <a:gd name="connsiteY8" fmla="*/ 885509 h 958385"/>
                <a:gd name="connsiteX9" fmla="*/ 348337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885509 h 958385"/>
                <a:gd name="connsiteX8" fmla="*/ 348337 w 393261"/>
                <a:gd name="connsiteY8" fmla="*/ 958385 h 958385"/>
                <a:gd name="connsiteX9" fmla="*/ 61979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958385 h 958385"/>
                <a:gd name="connsiteX8" fmla="*/ 61979 w 393261"/>
                <a:gd name="connsiteY8" fmla="*/ 958385 h 958385"/>
                <a:gd name="connsiteX0" fmla="*/ 61979 w 393261"/>
                <a:gd name="connsiteY0" fmla="*/ 958385 h 958385"/>
                <a:gd name="connsiteX1" fmla="*/ 0 w 393261"/>
                <a:gd name="connsiteY1" fmla="*/ 885509 h 958385"/>
                <a:gd name="connsiteX2" fmla="*/ 0 w 393261"/>
                <a:gd name="connsiteY2" fmla="*/ 193752 h 958385"/>
                <a:gd name="connsiteX3" fmla="*/ 193752 w 393261"/>
                <a:gd name="connsiteY3" fmla="*/ 0 h 958385"/>
                <a:gd name="connsiteX4" fmla="*/ 199509 w 393261"/>
                <a:gd name="connsiteY4" fmla="*/ 0 h 958385"/>
                <a:gd name="connsiteX5" fmla="*/ 393261 w 393261"/>
                <a:gd name="connsiteY5" fmla="*/ 193752 h 958385"/>
                <a:gd name="connsiteX6" fmla="*/ 348337 w 393261"/>
                <a:gd name="connsiteY6" fmla="*/ 958385 h 958385"/>
                <a:gd name="connsiteX7" fmla="*/ 61979 w 393261"/>
                <a:gd name="connsiteY7" fmla="*/ 958385 h 958385"/>
                <a:gd name="connsiteX0" fmla="*/ 61979 w 393261"/>
                <a:gd name="connsiteY0" fmla="*/ 958385 h 958385"/>
                <a:gd name="connsiteX1" fmla="*/ 0 w 393261"/>
                <a:gd name="connsiteY1" fmla="*/ 193752 h 958385"/>
                <a:gd name="connsiteX2" fmla="*/ 193752 w 393261"/>
                <a:gd name="connsiteY2" fmla="*/ 0 h 958385"/>
                <a:gd name="connsiteX3" fmla="*/ 199509 w 393261"/>
                <a:gd name="connsiteY3" fmla="*/ 0 h 958385"/>
                <a:gd name="connsiteX4" fmla="*/ 393261 w 393261"/>
                <a:gd name="connsiteY4" fmla="*/ 193752 h 958385"/>
                <a:gd name="connsiteX5" fmla="*/ 348337 w 393261"/>
                <a:gd name="connsiteY5" fmla="*/ 958385 h 958385"/>
                <a:gd name="connsiteX6" fmla="*/ 61979 w 393261"/>
                <a:gd name="connsiteY6" fmla="*/ 958385 h 95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261" h="958385">
                  <a:moveTo>
                    <a:pt x="61979" y="958385"/>
                  </a:moveTo>
                  <a:lnTo>
                    <a:pt x="0" y="193752"/>
                  </a:lnTo>
                  <a:cubicBezTo>
                    <a:pt x="0" y="86746"/>
                    <a:pt x="86746" y="0"/>
                    <a:pt x="193752" y="0"/>
                  </a:cubicBezTo>
                  <a:lnTo>
                    <a:pt x="199509" y="0"/>
                  </a:lnTo>
                  <a:cubicBezTo>
                    <a:pt x="306515" y="0"/>
                    <a:pt x="393261" y="86746"/>
                    <a:pt x="393261" y="193752"/>
                  </a:cubicBezTo>
                  <a:lnTo>
                    <a:pt x="348337" y="958385"/>
                  </a:lnTo>
                  <a:lnTo>
                    <a:pt x="61979" y="958385"/>
                  </a:lnTo>
                  <a:close/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id="{C0680013-0000-4107-B549-E3A2434808F1}"/>
              </a:ext>
            </a:extLst>
          </p:cNvPr>
          <p:cNvGrpSpPr/>
          <p:nvPr/>
        </p:nvGrpSpPr>
        <p:grpSpPr>
          <a:xfrm>
            <a:off x="7254398" y="4223801"/>
            <a:ext cx="1296103" cy="2164596"/>
            <a:chOff x="7254398" y="4223801"/>
            <a:chExt cx="1296103" cy="2164596"/>
          </a:xfrm>
        </p:grpSpPr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B431898C-72B5-4EC5-9D01-8F5C3B60F836}"/>
                </a:ext>
              </a:extLst>
            </p:cNvPr>
            <p:cNvGrpSpPr/>
            <p:nvPr/>
          </p:nvGrpSpPr>
          <p:grpSpPr>
            <a:xfrm>
              <a:off x="7254398" y="4223801"/>
              <a:ext cx="1296103" cy="2164596"/>
              <a:chOff x="7254398" y="4223801"/>
              <a:chExt cx="1296103" cy="2164596"/>
            </a:xfrm>
          </p:grpSpPr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B02FA2D5-C761-4024-88DA-6A54C3214656}"/>
                  </a:ext>
                </a:extLst>
              </p:cNvPr>
              <p:cNvGrpSpPr/>
              <p:nvPr/>
            </p:nvGrpSpPr>
            <p:grpSpPr>
              <a:xfrm flipH="1">
                <a:off x="8294390" y="5736265"/>
                <a:ext cx="256111" cy="181092"/>
                <a:chOff x="8530749" y="5736265"/>
                <a:chExt cx="256111" cy="181092"/>
              </a:xfrm>
            </p:grpSpPr>
            <p:sp>
              <p:nvSpPr>
                <p:cNvPr id="439" name="台形 438">
                  <a:extLst>
                    <a:ext uri="{FF2B5EF4-FFF2-40B4-BE49-F238E27FC236}">
                      <a16:creationId xmlns:a16="http://schemas.microsoft.com/office/drawing/2014/main" id="{61198CF2-C23C-485B-97B9-6B289F29512D}"/>
                    </a:ext>
                  </a:extLst>
                </p:cNvPr>
                <p:cNvSpPr/>
                <p:nvPr/>
              </p:nvSpPr>
              <p:spPr>
                <a:xfrm rot="900000">
                  <a:off x="8530749" y="5736265"/>
                  <a:ext cx="256111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0" name="台形 439">
                  <a:extLst>
                    <a:ext uri="{FF2B5EF4-FFF2-40B4-BE49-F238E27FC236}">
                      <a16:creationId xmlns:a16="http://schemas.microsoft.com/office/drawing/2014/main" id="{E56C06B7-849B-4AE8-92B3-9A9B80C03E31}"/>
                    </a:ext>
                  </a:extLst>
                </p:cNvPr>
                <p:cNvSpPr/>
                <p:nvPr/>
              </p:nvSpPr>
              <p:spPr>
                <a:xfrm rot="900000">
                  <a:off x="8564974" y="5763030"/>
                  <a:ext cx="187662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08CA17C9-B832-47A0-8B23-EC775CEF1748}"/>
                  </a:ext>
                </a:extLst>
              </p:cNvPr>
              <p:cNvGrpSpPr/>
              <p:nvPr/>
            </p:nvGrpSpPr>
            <p:grpSpPr>
              <a:xfrm>
                <a:off x="7254398" y="4223801"/>
                <a:ext cx="1253694" cy="2164596"/>
                <a:chOff x="4021057" y="3456050"/>
                <a:chExt cx="1253694" cy="2164596"/>
              </a:xfrm>
            </p:grpSpPr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DBC0D5DF-648F-44FD-AA9D-1835E1A00ED4}"/>
                    </a:ext>
                  </a:extLst>
                </p:cNvPr>
                <p:cNvSpPr/>
                <p:nvPr/>
              </p:nvSpPr>
              <p:spPr>
                <a:xfrm>
                  <a:off x="4120702" y="3484942"/>
                  <a:ext cx="1083847" cy="1769638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A711889A-E4A8-42C9-98AE-A0015E1C60A0}"/>
                    </a:ext>
                  </a:extLst>
                </p:cNvPr>
                <p:cNvSpPr/>
                <p:nvPr/>
              </p:nvSpPr>
              <p:spPr>
                <a:xfrm>
                  <a:off x="4094809" y="4783247"/>
                  <a:ext cx="183230" cy="837399"/>
                </a:xfrm>
                <a:custGeom>
                  <a:avLst/>
                  <a:gdLst>
                    <a:gd name="connsiteX0" fmla="*/ 58241 w 183230"/>
                    <a:gd name="connsiteY0" fmla="*/ 0 h 837399"/>
                    <a:gd name="connsiteX1" fmla="*/ 183230 w 183230"/>
                    <a:gd name="connsiteY1" fmla="*/ 0 h 837399"/>
                    <a:gd name="connsiteX2" fmla="*/ 183230 w 183230"/>
                    <a:gd name="connsiteY2" fmla="*/ 837399 h 837399"/>
                    <a:gd name="connsiteX3" fmla="*/ 0 w 183230"/>
                    <a:gd name="connsiteY3" fmla="*/ 837399 h 837399"/>
                    <a:gd name="connsiteX4" fmla="*/ 0 w 183230"/>
                    <a:gd name="connsiteY4" fmla="*/ 58241 h 837399"/>
                    <a:gd name="connsiteX5" fmla="*/ 58241 w 183230"/>
                    <a:gd name="connsiteY5" fmla="*/ 0 h 837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3230" h="837399">
                      <a:moveTo>
                        <a:pt x="58241" y="0"/>
                      </a:moveTo>
                      <a:lnTo>
                        <a:pt x="183230" y="0"/>
                      </a:lnTo>
                      <a:lnTo>
                        <a:pt x="183230" y="837399"/>
                      </a:lnTo>
                      <a:lnTo>
                        <a:pt x="0" y="837399"/>
                      </a:lnTo>
                      <a:lnTo>
                        <a:pt x="0" y="58241"/>
                      </a:lnTo>
                      <a:cubicBezTo>
                        <a:pt x="0" y="26075"/>
                        <a:pt x="26075" y="0"/>
                        <a:pt x="582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47BDC046-6999-4BA2-919A-1AC0D8C4A19B}"/>
                    </a:ext>
                  </a:extLst>
                </p:cNvPr>
                <p:cNvGrpSpPr/>
                <p:nvPr/>
              </p:nvGrpSpPr>
              <p:grpSpPr>
                <a:xfrm>
                  <a:off x="4021057" y="4448290"/>
                  <a:ext cx="1253694" cy="1172356"/>
                  <a:chOff x="3977943" y="4448290"/>
                  <a:chExt cx="1336638" cy="1172356"/>
                </a:xfrm>
              </p:grpSpPr>
              <p:grpSp>
                <p:nvGrpSpPr>
                  <p:cNvPr id="433" name="グループ化 432">
                    <a:extLst>
                      <a:ext uri="{FF2B5EF4-FFF2-40B4-BE49-F238E27FC236}">
                        <a16:creationId xmlns:a16="http://schemas.microsoft.com/office/drawing/2014/main" id="{A2C39155-9873-40EC-9503-7E0571415384}"/>
                      </a:ext>
                    </a:extLst>
                  </p:cNvPr>
                  <p:cNvGrpSpPr/>
                  <p:nvPr/>
                </p:nvGrpSpPr>
                <p:grpSpPr>
                  <a:xfrm>
                    <a:off x="3977943" y="4615747"/>
                    <a:ext cx="1336638" cy="1004899"/>
                    <a:chOff x="3977943" y="4615747"/>
                    <a:chExt cx="1336638" cy="1004899"/>
                  </a:xfrm>
                </p:grpSpPr>
                <p:sp>
                  <p:nvSpPr>
                    <p:cNvPr id="435" name="台形 434">
                      <a:extLst>
                        <a:ext uri="{FF2B5EF4-FFF2-40B4-BE49-F238E27FC236}">
                          <a16:creationId xmlns:a16="http://schemas.microsoft.com/office/drawing/2014/main" id="{EE10834E-AF6D-4044-80C9-2D52A5EE06E0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977943" y="4968514"/>
                      <a:ext cx="273055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6" name="台形 435">
                      <a:extLst>
                        <a:ext uri="{FF2B5EF4-FFF2-40B4-BE49-F238E27FC236}">
                          <a16:creationId xmlns:a16="http://schemas.microsoft.com/office/drawing/2014/main" id="{2DEDE1D0-85F3-4744-8802-2EBCE44AFF47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014432" y="4995279"/>
                      <a:ext cx="200078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7" name="片側の 2 つの角を丸めた四角形 87">
                      <a:extLst>
                        <a:ext uri="{FF2B5EF4-FFF2-40B4-BE49-F238E27FC236}">
                          <a16:creationId xmlns:a16="http://schemas.microsoft.com/office/drawing/2014/main" id="{7AFBC101-EBA2-41C1-803C-86C7687E76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23051" y="4615747"/>
                      <a:ext cx="1291530" cy="10048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01667" h="1090593">
                          <a:moveTo>
                            <a:pt x="262489" y="0"/>
                          </a:moveTo>
                          <a:cubicBezTo>
                            <a:pt x="332983" y="0"/>
                            <a:pt x="396986" y="27788"/>
                            <a:pt x="443816" y="73349"/>
                          </a:cubicBezTo>
                          <a:cubicBezTo>
                            <a:pt x="455699" y="70294"/>
                            <a:pt x="467944" y="69667"/>
                            <a:pt x="480336" y="69667"/>
                          </a:cubicBezTo>
                          <a:lnTo>
                            <a:pt x="917554" y="69667"/>
                          </a:lnTo>
                          <a:lnTo>
                            <a:pt x="957441" y="73688"/>
                          </a:lnTo>
                          <a:cubicBezTo>
                            <a:pt x="1004334" y="27939"/>
                            <a:pt x="1068493" y="0"/>
                            <a:pt x="1139178" y="0"/>
                          </a:cubicBezTo>
                          <a:cubicBezTo>
                            <a:pt x="1284147" y="0"/>
                            <a:pt x="1401667" y="117520"/>
                            <a:pt x="1401667" y="262489"/>
                          </a:cubicBezTo>
                          <a:cubicBezTo>
                            <a:pt x="1401667" y="356694"/>
                            <a:pt x="1352042" y="439307"/>
                            <a:pt x="1277094" y="484950"/>
                          </a:cubicBezTo>
                          <a:lnTo>
                            <a:pt x="1277094" y="1090593"/>
                          </a:lnTo>
                          <a:lnTo>
                            <a:pt x="120796" y="1090593"/>
                          </a:lnTo>
                          <a:lnTo>
                            <a:pt x="120796" y="482900"/>
                          </a:lnTo>
                          <a:cubicBezTo>
                            <a:pt x="48017" y="436605"/>
                            <a:pt x="0" y="355155"/>
                            <a:pt x="0" y="262489"/>
                          </a:cubicBezTo>
                          <a:cubicBezTo>
                            <a:pt x="0" y="117520"/>
                            <a:pt x="117520" y="0"/>
                            <a:pt x="262489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8" name="片側の 2 つの角を丸めた四角形 89">
                      <a:extLst>
                        <a:ext uri="{FF2B5EF4-FFF2-40B4-BE49-F238E27FC236}">
                          <a16:creationId xmlns:a16="http://schemas.microsoft.com/office/drawing/2014/main" id="{8508C52A-36CF-4174-B600-6CF0E65441D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432889" y="4682284"/>
                      <a:ext cx="468377" cy="7580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66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31D01A32-84C2-4907-A1F8-D57289CE2BAD}"/>
                      </a:ext>
                    </a:extLst>
                  </p:cNvPr>
                  <p:cNvSpPr/>
                  <p:nvPr/>
                </p:nvSpPr>
                <p:spPr>
                  <a:xfrm>
                    <a:off x="4432888" y="4448290"/>
                    <a:ext cx="468377" cy="406013"/>
                  </a:xfrm>
                  <a:custGeom>
                    <a:avLst/>
                    <a:gdLst>
                      <a:gd name="connsiteX0" fmla="*/ 151963 w 468377"/>
                      <a:gd name="connsiteY0" fmla="*/ 0 h 448629"/>
                      <a:gd name="connsiteX1" fmla="*/ 317214 w 468377"/>
                      <a:gd name="connsiteY1" fmla="*/ 0 h 448629"/>
                      <a:gd name="connsiteX2" fmla="*/ 336363 w 468377"/>
                      <a:gd name="connsiteY2" fmla="*/ 253903 h 448629"/>
                      <a:gd name="connsiteX3" fmla="*/ 468377 w 468377"/>
                      <a:gd name="connsiteY3" fmla="*/ 253903 h 448629"/>
                      <a:gd name="connsiteX4" fmla="*/ 468377 w 468377"/>
                      <a:gd name="connsiteY4" fmla="*/ 351266 h 448629"/>
                      <a:gd name="connsiteX5" fmla="*/ 371014 w 468377"/>
                      <a:gd name="connsiteY5" fmla="*/ 448629 h 448629"/>
                      <a:gd name="connsiteX6" fmla="*/ 97363 w 468377"/>
                      <a:gd name="connsiteY6" fmla="*/ 448629 h 448629"/>
                      <a:gd name="connsiteX7" fmla="*/ 0 w 468377"/>
                      <a:gd name="connsiteY7" fmla="*/ 351266 h 448629"/>
                      <a:gd name="connsiteX8" fmla="*/ 0 w 468377"/>
                      <a:gd name="connsiteY8" fmla="*/ 253903 h 448629"/>
                      <a:gd name="connsiteX9" fmla="*/ 132814 w 468377"/>
                      <a:gd name="connsiteY9" fmla="*/ 253903 h 4486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68377" h="448629">
                        <a:moveTo>
                          <a:pt x="151963" y="0"/>
                        </a:moveTo>
                        <a:lnTo>
                          <a:pt x="317214" y="0"/>
                        </a:lnTo>
                        <a:lnTo>
                          <a:pt x="336363" y="253903"/>
                        </a:lnTo>
                        <a:lnTo>
                          <a:pt x="468377" y="253903"/>
                        </a:lnTo>
                        <a:lnTo>
                          <a:pt x="468377" y="351266"/>
                        </a:lnTo>
                        <a:cubicBezTo>
                          <a:pt x="468377" y="405038"/>
                          <a:pt x="424786" y="448629"/>
                          <a:pt x="371014" y="448629"/>
                        </a:cubicBezTo>
                        <a:lnTo>
                          <a:pt x="97363" y="448629"/>
                        </a:lnTo>
                        <a:cubicBezTo>
                          <a:pt x="43591" y="448629"/>
                          <a:pt x="0" y="405038"/>
                          <a:pt x="0" y="351266"/>
                        </a:cubicBezTo>
                        <a:lnTo>
                          <a:pt x="0" y="253903"/>
                        </a:lnTo>
                        <a:lnTo>
                          <a:pt x="132814" y="253903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B9011BA4-8054-4924-9AF7-B030CBE8D1EA}"/>
                    </a:ext>
                  </a:extLst>
                </p:cNvPr>
                <p:cNvGrpSpPr/>
                <p:nvPr/>
              </p:nvGrpSpPr>
              <p:grpSpPr>
                <a:xfrm>
                  <a:off x="4115981" y="3582138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426" name="グループ化 425">
                    <a:extLst>
                      <a:ext uri="{FF2B5EF4-FFF2-40B4-BE49-F238E27FC236}">
                        <a16:creationId xmlns:a16="http://schemas.microsoft.com/office/drawing/2014/main" id="{8152AB42-5D7E-4388-8FE5-687DD85E7C8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1" name="円/楕円 204">
                      <a:extLst>
                        <a:ext uri="{FF2B5EF4-FFF2-40B4-BE49-F238E27FC236}">
                          <a16:creationId xmlns:a16="http://schemas.microsoft.com/office/drawing/2014/main" id="{17DB0F72-251D-4515-BBDD-FDF565B70A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2" name="円/楕円 205">
                      <a:extLst>
                        <a:ext uri="{FF2B5EF4-FFF2-40B4-BE49-F238E27FC236}">
                          <a16:creationId xmlns:a16="http://schemas.microsoft.com/office/drawing/2014/main" id="{2B7F28CD-E747-4052-B9BC-F499E158D4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7" name="グループ化 426">
                    <a:extLst>
                      <a:ext uri="{FF2B5EF4-FFF2-40B4-BE49-F238E27FC236}">
                        <a16:creationId xmlns:a16="http://schemas.microsoft.com/office/drawing/2014/main" id="{E5BDBC10-80AA-4477-8881-1C2C4910707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29" name="円/楕円 202">
                      <a:extLst>
                        <a:ext uri="{FF2B5EF4-FFF2-40B4-BE49-F238E27FC236}">
                          <a16:creationId xmlns:a16="http://schemas.microsoft.com/office/drawing/2014/main" id="{D5E3BF0C-D30E-43EA-B645-D7F83098CB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0" name="円/楕円 203">
                      <a:extLst>
                        <a:ext uri="{FF2B5EF4-FFF2-40B4-BE49-F238E27FC236}">
                          <a16:creationId xmlns:a16="http://schemas.microsoft.com/office/drawing/2014/main" id="{83A22483-196A-4DA6-92C8-A52E051D9E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8" name="円/楕円 201">
                    <a:extLst>
                      <a:ext uri="{FF2B5EF4-FFF2-40B4-BE49-F238E27FC236}">
                        <a16:creationId xmlns:a16="http://schemas.microsoft.com/office/drawing/2014/main" id="{1B0B4A05-1C27-4330-9A9F-5A3B3F5B1F3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1" name="円/楕円 27">
                  <a:extLst>
                    <a:ext uri="{FF2B5EF4-FFF2-40B4-BE49-F238E27FC236}">
                      <a16:creationId xmlns:a16="http://schemas.microsoft.com/office/drawing/2014/main" id="{D51843F2-37B8-4D40-AE64-432B89E9D903}"/>
                    </a:ext>
                  </a:extLst>
                </p:cNvPr>
                <p:cNvSpPr/>
                <p:nvPr/>
              </p:nvSpPr>
              <p:spPr>
                <a:xfrm rot="10800000">
                  <a:off x="4304027" y="3852687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2" name="円/楕円 27">
                  <a:extLst>
                    <a:ext uri="{FF2B5EF4-FFF2-40B4-BE49-F238E27FC236}">
                      <a16:creationId xmlns:a16="http://schemas.microsoft.com/office/drawing/2014/main" id="{460D61CD-1C92-4BCA-B975-ADE124162707}"/>
                    </a:ext>
                  </a:extLst>
                </p:cNvPr>
                <p:cNvSpPr/>
                <p:nvPr/>
              </p:nvSpPr>
              <p:spPr>
                <a:xfrm rot="10800000">
                  <a:off x="4791536" y="3852687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3" name="正方形/長方形 67">
                  <a:extLst>
                    <a:ext uri="{FF2B5EF4-FFF2-40B4-BE49-F238E27FC236}">
                      <a16:creationId xmlns:a16="http://schemas.microsoft.com/office/drawing/2014/main" id="{CD3A62C1-FE22-4BAD-BD10-8EC4B7BCE098}"/>
                    </a:ext>
                  </a:extLst>
                </p:cNvPr>
                <p:cNvSpPr/>
                <p:nvPr/>
              </p:nvSpPr>
              <p:spPr>
                <a:xfrm>
                  <a:off x="4635779" y="4252343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4" name="円/楕円 189">
                  <a:extLst>
                    <a:ext uri="{FF2B5EF4-FFF2-40B4-BE49-F238E27FC236}">
                      <a16:creationId xmlns:a16="http://schemas.microsoft.com/office/drawing/2014/main" id="{B8A10686-B5C3-43A2-90F4-EA3CD5CD8A21}"/>
                    </a:ext>
                  </a:extLst>
                </p:cNvPr>
                <p:cNvSpPr/>
                <p:nvPr/>
              </p:nvSpPr>
              <p:spPr>
                <a:xfrm>
                  <a:off x="4304596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円/楕円 190">
                  <a:extLst>
                    <a:ext uri="{FF2B5EF4-FFF2-40B4-BE49-F238E27FC236}">
                      <a16:creationId xmlns:a16="http://schemas.microsoft.com/office/drawing/2014/main" id="{8E17E9CB-817F-45F5-A428-5EE9DCB662E4}"/>
                    </a:ext>
                  </a:extLst>
                </p:cNvPr>
                <p:cNvSpPr/>
                <p:nvPr/>
              </p:nvSpPr>
              <p:spPr>
                <a:xfrm>
                  <a:off x="4894200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6" name="グループ化 405">
                  <a:extLst>
                    <a:ext uri="{FF2B5EF4-FFF2-40B4-BE49-F238E27FC236}">
                      <a16:creationId xmlns:a16="http://schemas.microsoft.com/office/drawing/2014/main" id="{85EDB2C9-BD54-4C02-85D4-0F96B2CAD54E}"/>
                    </a:ext>
                  </a:extLst>
                </p:cNvPr>
                <p:cNvGrpSpPr/>
                <p:nvPr/>
              </p:nvGrpSpPr>
              <p:grpSpPr>
                <a:xfrm>
                  <a:off x="4328149" y="3932382"/>
                  <a:ext cx="164281" cy="206841"/>
                  <a:chOff x="2595588" y="3926381"/>
                  <a:chExt cx="164281" cy="206841"/>
                </a:xfrm>
              </p:grpSpPr>
              <p:sp>
                <p:nvSpPr>
                  <p:cNvPr id="421" name="二等辺三角形 420">
                    <a:extLst>
                      <a:ext uri="{FF2B5EF4-FFF2-40B4-BE49-F238E27FC236}">
                        <a16:creationId xmlns:a16="http://schemas.microsoft.com/office/drawing/2014/main" id="{5BF954D3-6F54-4BE4-B515-007A90FF8086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26381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22" name="グループ化 421">
                    <a:extLst>
                      <a:ext uri="{FF2B5EF4-FFF2-40B4-BE49-F238E27FC236}">
                        <a16:creationId xmlns:a16="http://schemas.microsoft.com/office/drawing/2014/main" id="{3A2519E0-AC18-4A72-844D-611A3FAB7B43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26682"/>
                    <a:ext cx="158226" cy="206540"/>
                    <a:chOff x="2896919" y="3691681"/>
                    <a:chExt cx="138009" cy="203092"/>
                  </a:xfrm>
                </p:grpSpPr>
                <p:sp>
                  <p:nvSpPr>
                    <p:cNvPr id="423" name="円/楕円 195">
                      <a:extLst>
                        <a:ext uri="{FF2B5EF4-FFF2-40B4-BE49-F238E27FC236}">
                          <a16:creationId xmlns:a16="http://schemas.microsoft.com/office/drawing/2014/main" id="{E3A1321C-8AA6-446B-9327-2671DBFC74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4" name="円/楕円 196">
                      <a:extLst>
                        <a:ext uri="{FF2B5EF4-FFF2-40B4-BE49-F238E27FC236}">
                          <a16:creationId xmlns:a16="http://schemas.microsoft.com/office/drawing/2014/main" id="{51AD5FC3-8E6A-4B67-8E78-E098D26021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5" name="円/楕円 197">
                      <a:extLst>
                        <a:ext uri="{FF2B5EF4-FFF2-40B4-BE49-F238E27FC236}">
                          <a16:creationId xmlns:a16="http://schemas.microsoft.com/office/drawing/2014/main" id="{2BE32190-AC6B-4AA8-A038-2DD07F91D1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7193" y="3711913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07" name="グループ化 406">
                  <a:extLst>
                    <a:ext uri="{FF2B5EF4-FFF2-40B4-BE49-F238E27FC236}">
                      <a16:creationId xmlns:a16="http://schemas.microsoft.com/office/drawing/2014/main" id="{119129F1-CBFE-4447-8649-0E486C880790}"/>
                    </a:ext>
                  </a:extLst>
                </p:cNvPr>
                <p:cNvGrpSpPr/>
                <p:nvPr/>
              </p:nvGrpSpPr>
              <p:grpSpPr>
                <a:xfrm>
                  <a:off x="4818687" y="3932382"/>
                  <a:ext cx="164281" cy="206841"/>
                  <a:chOff x="2595588" y="3926381"/>
                  <a:chExt cx="164281" cy="206841"/>
                </a:xfrm>
              </p:grpSpPr>
              <p:sp>
                <p:nvSpPr>
                  <p:cNvPr id="416" name="二等辺三角形 415">
                    <a:extLst>
                      <a:ext uri="{FF2B5EF4-FFF2-40B4-BE49-F238E27FC236}">
                        <a16:creationId xmlns:a16="http://schemas.microsoft.com/office/drawing/2014/main" id="{07A46C23-5376-47D3-A42E-7F978EFF49C1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26381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17" name="グループ化 416">
                    <a:extLst>
                      <a:ext uri="{FF2B5EF4-FFF2-40B4-BE49-F238E27FC236}">
                        <a16:creationId xmlns:a16="http://schemas.microsoft.com/office/drawing/2014/main" id="{A66C3CFF-335B-41B2-B9EF-5E49A5878FBA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26682"/>
                    <a:ext cx="158226" cy="206540"/>
                    <a:chOff x="2896919" y="3691681"/>
                    <a:chExt cx="138009" cy="203092"/>
                  </a:xfrm>
                </p:grpSpPr>
                <p:sp>
                  <p:nvSpPr>
                    <p:cNvPr id="418" name="円/楕円 195">
                      <a:extLst>
                        <a:ext uri="{FF2B5EF4-FFF2-40B4-BE49-F238E27FC236}">
                          <a16:creationId xmlns:a16="http://schemas.microsoft.com/office/drawing/2014/main" id="{E4CEB057-BF94-4360-BF41-E3338C2CC1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9" name="円/楕円 196">
                      <a:extLst>
                        <a:ext uri="{FF2B5EF4-FFF2-40B4-BE49-F238E27FC236}">
                          <a16:creationId xmlns:a16="http://schemas.microsoft.com/office/drawing/2014/main" id="{535BBD74-0A6A-401C-B1B9-1BE13B2114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0" name="円/楕円 197">
                      <a:extLst>
                        <a:ext uri="{FF2B5EF4-FFF2-40B4-BE49-F238E27FC236}">
                          <a16:creationId xmlns:a16="http://schemas.microsoft.com/office/drawing/2014/main" id="{4ED7EAA1-0945-4072-90DF-209E01DBEB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7193" y="3711913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0D7EF5E6-15D5-48BE-A29D-D513BC6854AE}"/>
                    </a:ext>
                  </a:extLst>
                </p:cNvPr>
                <p:cNvSpPr/>
                <p:nvPr/>
              </p:nvSpPr>
              <p:spPr>
                <a:xfrm>
                  <a:off x="4255207" y="3526139"/>
                  <a:ext cx="814653" cy="340882"/>
                </a:xfrm>
                <a:custGeom>
                  <a:avLst/>
                  <a:gdLst>
                    <a:gd name="connsiteX0" fmla="*/ 381026 w 814653"/>
                    <a:gd name="connsiteY0" fmla="*/ 412 h 312454"/>
                    <a:gd name="connsiteX1" fmla="*/ 407329 w 814653"/>
                    <a:gd name="connsiteY1" fmla="*/ 5958 h 312454"/>
                    <a:gd name="connsiteX2" fmla="*/ 433628 w 814653"/>
                    <a:gd name="connsiteY2" fmla="*/ 413 h 312454"/>
                    <a:gd name="connsiteX3" fmla="*/ 642614 w 814653"/>
                    <a:gd name="connsiteY3" fmla="*/ 58755 h 312454"/>
                    <a:gd name="connsiteX4" fmla="*/ 814653 w 814653"/>
                    <a:gd name="connsiteY4" fmla="*/ 262669 h 312454"/>
                    <a:gd name="connsiteX5" fmla="*/ 814515 w 814653"/>
                    <a:gd name="connsiteY5" fmla="*/ 287966 h 312454"/>
                    <a:gd name="connsiteX6" fmla="*/ 792677 w 814653"/>
                    <a:gd name="connsiteY6" fmla="*/ 300733 h 312454"/>
                    <a:gd name="connsiteX7" fmla="*/ 530063 w 814653"/>
                    <a:gd name="connsiteY7" fmla="*/ 253700 h 312454"/>
                    <a:gd name="connsiteX8" fmla="*/ 410854 w 814653"/>
                    <a:gd name="connsiteY8" fmla="*/ 155629 h 312454"/>
                    <a:gd name="connsiteX9" fmla="*/ 407326 w 814653"/>
                    <a:gd name="connsiteY9" fmla="*/ 150335 h 312454"/>
                    <a:gd name="connsiteX10" fmla="*/ 403800 w 814653"/>
                    <a:gd name="connsiteY10" fmla="*/ 155628 h 312454"/>
                    <a:gd name="connsiteX11" fmla="*/ 284590 w 814653"/>
                    <a:gd name="connsiteY11" fmla="*/ 253699 h 312454"/>
                    <a:gd name="connsiteX12" fmla="*/ 21976 w 814653"/>
                    <a:gd name="connsiteY12" fmla="*/ 300732 h 312454"/>
                    <a:gd name="connsiteX13" fmla="*/ 138 w 814653"/>
                    <a:gd name="connsiteY13" fmla="*/ 287965 h 312454"/>
                    <a:gd name="connsiteX14" fmla="*/ 0 w 814653"/>
                    <a:gd name="connsiteY14" fmla="*/ 262668 h 312454"/>
                    <a:gd name="connsiteX15" fmla="*/ 172039 w 814653"/>
                    <a:gd name="connsiteY15" fmla="*/ 58754 h 312454"/>
                    <a:gd name="connsiteX16" fmla="*/ 381026 w 814653"/>
                    <a:gd name="connsiteY16" fmla="*/ 412 h 31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14653" h="312454">
                      <a:moveTo>
                        <a:pt x="381026" y="412"/>
                      </a:moveTo>
                      <a:lnTo>
                        <a:pt x="407329" y="5958"/>
                      </a:lnTo>
                      <a:lnTo>
                        <a:pt x="433628" y="413"/>
                      </a:lnTo>
                      <a:cubicBezTo>
                        <a:pt x="493368" y="-3154"/>
                        <a:pt x="569342" y="16451"/>
                        <a:pt x="642614" y="58755"/>
                      </a:cubicBezTo>
                      <a:cubicBezTo>
                        <a:pt x="740312" y="115161"/>
                        <a:pt x="805461" y="195900"/>
                        <a:pt x="814653" y="262669"/>
                      </a:cubicBezTo>
                      <a:lnTo>
                        <a:pt x="814515" y="287966"/>
                      </a:lnTo>
                      <a:lnTo>
                        <a:pt x="792677" y="300733"/>
                      </a:lnTo>
                      <a:cubicBezTo>
                        <a:pt x="730257" y="326157"/>
                        <a:pt x="627760" y="310106"/>
                        <a:pt x="530063" y="253700"/>
                      </a:cubicBezTo>
                      <a:cubicBezTo>
                        <a:pt x="481215" y="225497"/>
                        <a:pt x="440503" y="191211"/>
                        <a:pt x="410854" y="155629"/>
                      </a:cubicBezTo>
                      <a:lnTo>
                        <a:pt x="407326" y="150335"/>
                      </a:lnTo>
                      <a:lnTo>
                        <a:pt x="403800" y="155628"/>
                      </a:lnTo>
                      <a:cubicBezTo>
                        <a:pt x="374151" y="191210"/>
                        <a:pt x="333439" y="225496"/>
                        <a:pt x="284590" y="253699"/>
                      </a:cubicBezTo>
                      <a:cubicBezTo>
                        <a:pt x="186893" y="310105"/>
                        <a:pt x="84396" y="326156"/>
                        <a:pt x="21976" y="300732"/>
                      </a:cubicBezTo>
                      <a:lnTo>
                        <a:pt x="138" y="287965"/>
                      </a:lnTo>
                      <a:lnTo>
                        <a:pt x="0" y="262668"/>
                      </a:lnTo>
                      <a:cubicBezTo>
                        <a:pt x="9192" y="195899"/>
                        <a:pt x="74341" y="115160"/>
                        <a:pt x="172039" y="58754"/>
                      </a:cubicBezTo>
                      <a:cubicBezTo>
                        <a:pt x="245312" y="16450"/>
                        <a:pt x="321285" y="-3155"/>
                        <a:pt x="381026" y="4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9" name="円/楕円 91">
                  <a:extLst>
                    <a:ext uri="{FF2B5EF4-FFF2-40B4-BE49-F238E27FC236}">
                      <a16:creationId xmlns:a16="http://schemas.microsoft.com/office/drawing/2014/main" id="{3FACAE25-6022-4E6E-A674-431E763E642B}"/>
                    </a:ext>
                  </a:extLst>
                </p:cNvPr>
                <p:cNvSpPr/>
                <p:nvPr/>
              </p:nvSpPr>
              <p:spPr>
                <a:xfrm>
                  <a:off x="4632699" y="4919965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円/楕円 92">
                  <a:extLst>
                    <a:ext uri="{FF2B5EF4-FFF2-40B4-BE49-F238E27FC236}">
                      <a16:creationId xmlns:a16="http://schemas.microsoft.com/office/drawing/2014/main" id="{1BC8AD0A-236A-4850-A723-F1EF14685895}"/>
                    </a:ext>
                  </a:extLst>
                </p:cNvPr>
                <p:cNvSpPr/>
                <p:nvPr/>
              </p:nvSpPr>
              <p:spPr>
                <a:xfrm>
                  <a:off x="4632699" y="5054381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円/楕円 93">
                  <a:extLst>
                    <a:ext uri="{FF2B5EF4-FFF2-40B4-BE49-F238E27FC236}">
                      <a16:creationId xmlns:a16="http://schemas.microsoft.com/office/drawing/2014/main" id="{F88CF416-6977-4AA8-AF24-A939E2769B40}"/>
                    </a:ext>
                  </a:extLst>
                </p:cNvPr>
                <p:cNvSpPr/>
                <p:nvPr/>
              </p:nvSpPr>
              <p:spPr>
                <a:xfrm>
                  <a:off x="4632699" y="5188796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2" name="グループ化 411">
                  <a:extLst>
                    <a:ext uri="{FF2B5EF4-FFF2-40B4-BE49-F238E27FC236}">
                      <a16:creationId xmlns:a16="http://schemas.microsoft.com/office/drawing/2014/main" id="{7BAAD649-1E36-43E8-B557-BAB50A4B6DFB}"/>
                    </a:ext>
                  </a:extLst>
                </p:cNvPr>
                <p:cNvGrpSpPr/>
                <p:nvPr/>
              </p:nvGrpSpPr>
              <p:grpSpPr>
                <a:xfrm rot="2700000">
                  <a:off x="4815862" y="3519379"/>
                  <a:ext cx="324369" cy="197711"/>
                  <a:chOff x="5774806" y="3688995"/>
                  <a:chExt cx="746934" cy="451547"/>
                </a:xfrm>
              </p:grpSpPr>
              <p:sp>
                <p:nvSpPr>
                  <p:cNvPr id="413" name="台形 412">
                    <a:extLst>
                      <a:ext uri="{FF2B5EF4-FFF2-40B4-BE49-F238E27FC236}">
                        <a16:creationId xmlns:a16="http://schemas.microsoft.com/office/drawing/2014/main" id="{32B8C249-B8FA-497B-A759-6C485C4BB07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714392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4" name="台形 413">
                    <a:extLst>
                      <a:ext uri="{FF2B5EF4-FFF2-40B4-BE49-F238E27FC236}">
                        <a16:creationId xmlns:a16="http://schemas.microsoft.com/office/drawing/2014/main" id="{1E865252-25C9-4D87-A0D8-27C934C476BC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6130607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5" name="楕円 414">
                    <a:extLst>
                      <a:ext uri="{FF2B5EF4-FFF2-40B4-BE49-F238E27FC236}">
                        <a16:creationId xmlns:a16="http://schemas.microsoft.com/office/drawing/2014/main" id="{6C284169-E416-4452-806D-4F35F6DDB09E}"/>
                      </a:ext>
                    </a:extLst>
                  </p:cNvPr>
                  <p:cNvSpPr/>
                  <p:nvPr/>
                </p:nvSpPr>
                <p:spPr>
                  <a:xfrm>
                    <a:off x="6032271" y="3775075"/>
                    <a:ext cx="232004" cy="27938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A37BF550-7F0E-453C-AD2E-E67BC65EE7C2}"/>
                </a:ext>
              </a:extLst>
            </p:cNvPr>
            <p:cNvGrpSpPr/>
            <p:nvPr/>
          </p:nvGrpSpPr>
          <p:grpSpPr>
            <a:xfrm>
              <a:off x="7617394" y="5103556"/>
              <a:ext cx="825894" cy="991615"/>
              <a:chOff x="1747356" y="5088893"/>
              <a:chExt cx="825894" cy="991615"/>
            </a:xfrm>
          </p:grpSpPr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843CBCE1-3A52-4145-9367-474B39A63ED9}"/>
                  </a:ext>
                </a:extLst>
              </p:cNvPr>
              <p:cNvGrpSpPr/>
              <p:nvPr/>
            </p:nvGrpSpPr>
            <p:grpSpPr>
              <a:xfrm>
                <a:off x="1747356" y="5088893"/>
                <a:ext cx="562129" cy="174631"/>
                <a:chOff x="2169053" y="3345052"/>
                <a:chExt cx="3313050" cy="1087556"/>
              </a:xfrm>
            </p:grpSpPr>
            <p:sp>
              <p:nvSpPr>
                <p:cNvPr id="367" name="正方形/長方形 366">
                  <a:extLst>
                    <a:ext uri="{FF2B5EF4-FFF2-40B4-BE49-F238E27FC236}">
                      <a16:creationId xmlns:a16="http://schemas.microsoft.com/office/drawing/2014/main" id="{B3DAC533-2555-4EB0-A191-13078291CA90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36186BB9-2F6B-4256-93CA-24E4FD48EF6C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373" name="グループ化 372">
                    <a:extLst>
                      <a:ext uri="{FF2B5EF4-FFF2-40B4-BE49-F238E27FC236}">
                        <a16:creationId xmlns:a16="http://schemas.microsoft.com/office/drawing/2014/main" id="{363FA69C-C85E-4C0D-8785-FA07B4481D64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386" name="フリーフォーム: 図形 385">
                      <a:extLst>
                        <a:ext uri="{FF2B5EF4-FFF2-40B4-BE49-F238E27FC236}">
                          <a16:creationId xmlns:a16="http://schemas.microsoft.com/office/drawing/2014/main" id="{E28FDA76-3B7D-4B64-B780-FCEE2F371AB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7" name="フリーフォーム: 図形 386">
                      <a:extLst>
                        <a:ext uri="{FF2B5EF4-FFF2-40B4-BE49-F238E27FC236}">
                          <a16:creationId xmlns:a16="http://schemas.microsoft.com/office/drawing/2014/main" id="{02627B8A-4885-4395-A743-1E2C2CA542A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8" name="フリーフォーム: 図形 387">
                      <a:extLst>
                        <a:ext uri="{FF2B5EF4-FFF2-40B4-BE49-F238E27FC236}">
                          <a16:creationId xmlns:a16="http://schemas.microsoft.com/office/drawing/2014/main" id="{1A593033-1327-497B-ADC6-9EC19BE8AB4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9" name="フリーフォーム: 図形 388">
                      <a:extLst>
                        <a:ext uri="{FF2B5EF4-FFF2-40B4-BE49-F238E27FC236}">
                          <a16:creationId xmlns:a16="http://schemas.microsoft.com/office/drawing/2014/main" id="{EF095279-5BE9-4881-809C-3AEE1ABA96D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0" name="フリーフォーム: 図形 389">
                      <a:extLst>
                        <a:ext uri="{FF2B5EF4-FFF2-40B4-BE49-F238E27FC236}">
                          <a16:creationId xmlns:a16="http://schemas.microsoft.com/office/drawing/2014/main" id="{7DE0D326-FF3A-4E4A-BE41-13AFA4857F0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1" name="フリーフォーム: 図形 390">
                      <a:extLst>
                        <a:ext uri="{FF2B5EF4-FFF2-40B4-BE49-F238E27FC236}">
                          <a16:creationId xmlns:a16="http://schemas.microsoft.com/office/drawing/2014/main" id="{94D9466B-9EE4-49D5-906C-8EAB4F884AE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2" name="フリーフォーム: 図形 391">
                      <a:extLst>
                        <a:ext uri="{FF2B5EF4-FFF2-40B4-BE49-F238E27FC236}">
                          <a16:creationId xmlns:a16="http://schemas.microsoft.com/office/drawing/2014/main" id="{F3830560-E459-4781-8DBA-524F3A701E2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3" name="フリーフォーム: 図形 392">
                      <a:extLst>
                        <a:ext uri="{FF2B5EF4-FFF2-40B4-BE49-F238E27FC236}">
                          <a16:creationId xmlns:a16="http://schemas.microsoft.com/office/drawing/2014/main" id="{79E6F951-905E-464C-A2B5-C4A55CE7525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4" name="フリーフォーム: 図形 393">
                      <a:extLst>
                        <a:ext uri="{FF2B5EF4-FFF2-40B4-BE49-F238E27FC236}">
                          <a16:creationId xmlns:a16="http://schemas.microsoft.com/office/drawing/2014/main" id="{95E9232A-4525-4384-891B-1AE024E2E81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374" name="グループ化 373">
                    <a:extLst>
                      <a:ext uri="{FF2B5EF4-FFF2-40B4-BE49-F238E27FC236}">
                        <a16:creationId xmlns:a16="http://schemas.microsoft.com/office/drawing/2014/main" id="{E2D15235-EFAE-477C-AE29-B41BD062D834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377" name="フリーフォーム: 図形 376">
                      <a:extLst>
                        <a:ext uri="{FF2B5EF4-FFF2-40B4-BE49-F238E27FC236}">
                          <a16:creationId xmlns:a16="http://schemas.microsoft.com/office/drawing/2014/main" id="{DB44A698-59C9-4742-9C70-5B219989204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78" name="フリーフォーム: 図形 377">
                      <a:extLst>
                        <a:ext uri="{FF2B5EF4-FFF2-40B4-BE49-F238E27FC236}">
                          <a16:creationId xmlns:a16="http://schemas.microsoft.com/office/drawing/2014/main" id="{92F20062-93EC-477B-A1D7-2D76034F717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79" name="フリーフォーム: 図形 378">
                      <a:extLst>
                        <a:ext uri="{FF2B5EF4-FFF2-40B4-BE49-F238E27FC236}">
                          <a16:creationId xmlns:a16="http://schemas.microsoft.com/office/drawing/2014/main" id="{24FF4A6D-AABB-424C-AF5A-FB37EDC6FF2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0" name="フリーフォーム: 図形 379">
                      <a:extLst>
                        <a:ext uri="{FF2B5EF4-FFF2-40B4-BE49-F238E27FC236}">
                          <a16:creationId xmlns:a16="http://schemas.microsoft.com/office/drawing/2014/main" id="{7DC70923-9B0B-478A-98A5-73CE7D48132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1" name="フリーフォーム: 図形 380">
                      <a:extLst>
                        <a:ext uri="{FF2B5EF4-FFF2-40B4-BE49-F238E27FC236}">
                          <a16:creationId xmlns:a16="http://schemas.microsoft.com/office/drawing/2014/main" id="{830A8137-55B4-4893-8566-9F217F3961F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2" name="フリーフォーム: 図形 381">
                      <a:extLst>
                        <a:ext uri="{FF2B5EF4-FFF2-40B4-BE49-F238E27FC236}">
                          <a16:creationId xmlns:a16="http://schemas.microsoft.com/office/drawing/2014/main" id="{040E908F-C83A-41AA-BAE2-9144AE75956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3" name="フリーフォーム: 図形 382">
                      <a:extLst>
                        <a:ext uri="{FF2B5EF4-FFF2-40B4-BE49-F238E27FC236}">
                          <a16:creationId xmlns:a16="http://schemas.microsoft.com/office/drawing/2014/main" id="{5C12A1B3-7F66-4964-8F34-747115AF25C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4" name="フリーフォーム: 図形 383">
                      <a:extLst>
                        <a:ext uri="{FF2B5EF4-FFF2-40B4-BE49-F238E27FC236}">
                          <a16:creationId xmlns:a16="http://schemas.microsoft.com/office/drawing/2014/main" id="{D7DEF0D7-AF3A-4436-AC10-1C12D7040FD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5" name="フリーフォーム: 図形 384">
                      <a:extLst>
                        <a:ext uri="{FF2B5EF4-FFF2-40B4-BE49-F238E27FC236}">
                          <a16:creationId xmlns:a16="http://schemas.microsoft.com/office/drawing/2014/main" id="{A5B10E8F-CC38-4582-A11B-C7C242FE75A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375" name="四角形: 上の 2 つの角を丸める 374">
                    <a:extLst>
                      <a:ext uri="{FF2B5EF4-FFF2-40B4-BE49-F238E27FC236}">
                        <a16:creationId xmlns:a16="http://schemas.microsoft.com/office/drawing/2014/main" id="{4C329D85-4E58-435E-B397-34D08E55B81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四角形: 上の 2 つの角を丸める 375">
                    <a:extLst>
                      <a:ext uri="{FF2B5EF4-FFF2-40B4-BE49-F238E27FC236}">
                        <a16:creationId xmlns:a16="http://schemas.microsoft.com/office/drawing/2014/main" id="{DA692970-D045-4E8E-B81B-32891804B53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9" name="四角形: 角を丸くする 368">
                  <a:extLst>
                    <a:ext uri="{FF2B5EF4-FFF2-40B4-BE49-F238E27FC236}">
                      <a16:creationId xmlns:a16="http://schemas.microsoft.com/office/drawing/2014/main" id="{5038028E-3B5C-4719-8501-3460248D49C0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06E8F72D-7CA1-44B3-AC0D-61D8DE7E3323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5ABE2F3D-F309-4786-85B1-1315BEC5F2A4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四角形: 角を丸くする 371">
                  <a:extLst>
                    <a:ext uri="{FF2B5EF4-FFF2-40B4-BE49-F238E27FC236}">
                      <a16:creationId xmlns:a16="http://schemas.microsoft.com/office/drawing/2014/main" id="{54D8CB17-BD77-4CA2-BA26-ED2871415AE9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C238DC65-9051-473D-9B66-74E00AC247E3}"/>
                  </a:ext>
                </a:extLst>
              </p:cNvPr>
              <p:cNvSpPr/>
              <p:nvPr/>
            </p:nvSpPr>
            <p:spPr>
              <a:xfrm rot="19800000">
                <a:off x="2264509" y="5163599"/>
                <a:ext cx="308741" cy="916909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186005 w 354428"/>
                  <a:gd name="connsiteY8" fmla="*/ 1140869 h 1317661"/>
                  <a:gd name="connsiteX9" fmla="*/ 78310 w 354428"/>
                  <a:gd name="connsiteY9" fmla="*/ 1056398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60600 w 354428"/>
                  <a:gd name="connsiteY6" fmla="*/ 1063332 h 1317661"/>
                  <a:gd name="connsiteX7" fmla="*/ 161180 w 354428"/>
                  <a:gd name="connsiteY7" fmla="*/ 1317661 h 1317661"/>
                  <a:gd name="connsiteX8" fmla="*/ 78310 w 354428"/>
                  <a:gd name="connsiteY8" fmla="*/ 1056398 h 1317661"/>
                  <a:gd name="connsiteX9" fmla="*/ 82540 w 354428"/>
                  <a:gd name="connsiteY9" fmla="*/ 380500 h 1317661"/>
                  <a:gd name="connsiteX10" fmla="*/ 41633 w 354428"/>
                  <a:gd name="connsiteY10" fmla="*/ 342083 h 1317661"/>
                  <a:gd name="connsiteX11" fmla="*/ 3076 w 354428"/>
                  <a:gd name="connsiteY11" fmla="*/ 236884 h 1317661"/>
                  <a:gd name="connsiteX12" fmla="*/ 17190 w 354428"/>
                  <a:gd name="connsiteY12" fmla="*/ 89683 h 1317661"/>
                  <a:gd name="connsiteX13" fmla="*/ 61133 w 354428"/>
                  <a:gd name="connsiteY13" fmla="*/ 79838 h 1317661"/>
                  <a:gd name="connsiteX14" fmla="*/ 83989 w 354428"/>
                  <a:gd name="connsiteY14" fmla="*/ 48590 h 1317661"/>
                  <a:gd name="connsiteX15" fmla="*/ 123520 w 354428"/>
                  <a:gd name="connsiteY15" fmla="*/ 57379 h 1317661"/>
                  <a:gd name="connsiteX16" fmla="*/ 148988 w 354428"/>
                  <a:gd name="connsiteY16" fmla="*/ 22851 h 1317661"/>
                  <a:gd name="connsiteX17" fmla="*/ 191324 w 354428"/>
                  <a:gd name="connsiteY17" fmla="*/ 36083 h 1317661"/>
                  <a:gd name="connsiteX18" fmla="*/ 221239 w 354428"/>
                  <a:gd name="connsiteY18" fmla="*/ 442 h 1317661"/>
                  <a:gd name="connsiteX0" fmla="*/ 221239 w 354428"/>
                  <a:gd name="connsiteY0" fmla="*/ 442 h 1147803"/>
                  <a:gd name="connsiteX1" fmla="*/ 260602 w 354428"/>
                  <a:gd name="connsiteY1" fmla="*/ 34977 h 1147803"/>
                  <a:gd name="connsiteX2" fmla="*/ 277429 w 354428"/>
                  <a:gd name="connsiteY2" fmla="*/ 112193 h 1147803"/>
                  <a:gd name="connsiteX3" fmla="*/ 346021 w 354428"/>
                  <a:gd name="connsiteY3" fmla="*/ 77800 h 1147803"/>
                  <a:gd name="connsiteX4" fmla="*/ 334579 w 354428"/>
                  <a:gd name="connsiteY4" fmla="*/ 211948 h 1147803"/>
                  <a:gd name="connsiteX5" fmla="*/ 246016 w 354428"/>
                  <a:gd name="connsiteY5" fmla="*/ 367595 h 1147803"/>
                  <a:gd name="connsiteX6" fmla="*/ 260600 w 354428"/>
                  <a:gd name="connsiteY6" fmla="*/ 1063332 h 1147803"/>
                  <a:gd name="connsiteX7" fmla="*/ 156215 w 354428"/>
                  <a:gd name="connsiteY7" fmla="*/ 1147803 h 1147803"/>
                  <a:gd name="connsiteX8" fmla="*/ 78310 w 354428"/>
                  <a:gd name="connsiteY8" fmla="*/ 1056398 h 1147803"/>
                  <a:gd name="connsiteX9" fmla="*/ 82540 w 354428"/>
                  <a:gd name="connsiteY9" fmla="*/ 380500 h 1147803"/>
                  <a:gd name="connsiteX10" fmla="*/ 41633 w 354428"/>
                  <a:gd name="connsiteY10" fmla="*/ 342083 h 1147803"/>
                  <a:gd name="connsiteX11" fmla="*/ 3076 w 354428"/>
                  <a:gd name="connsiteY11" fmla="*/ 236884 h 1147803"/>
                  <a:gd name="connsiteX12" fmla="*/ 17190 w 354428"/>
                  <a:gd name="connsiteY12" fmla="*/ 89683 h 1147803"/>
                  <a:gd name="connsiteX13" fmla="*/ 61133 w 354428"/>
                  <a:gd name="connsiteY13" fmla="*/ 79838 h 1147803"/>
                  <a:gd name="connsiteX14" fmla="*/ 83989 w 354428"/>
                  <a:gd name="connsiteY14" fmla="*/ 48590 h 1147803"/>
                  <a:gd name="connsiteX15" fmla="*/ 123520 w 354428"/>
                  <a:gd name="connsiteY15" fmla="*/ 57379 h 1147803"/>
                  <a:gd name="connsiteX16" fmla="*/ 148988 w 354428"/>
                  <a:gd name="connsiteY16" fmla="*/ 22851 h 1147803"/>
                  <a:gd name="connsiteX17" fmla="*/ 191324 w 354428"/>
                  <a:gd name="connsiteY17" fmla="*/ 36083 h 1147803"/>
                  <a:gd name="connsiteX18" fmla="*/ 221239 w 354428"/>
                  <a:gd name="connsiteY18" fmla="*/ 442 h 1147803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4428"/>
                  <a:gd name="connsiteY0" fmla="*/ 442 h 1148746"/>
                  <a:gd name="connsiteX1" fmla="*/ 260602 w 354428"/>
                  <a:gd name="connsiteY1" fmla="*/ 34977 h 1148746"/>
                  <a:gd name="connsiteX2" fmla="*/ 277429 w 354428"/>
                  <a:gd name="connsiteY2" fmla="*/ 112193 h 1148746"/>
                  <a:gd name="connsiteX3" fmla="*/ 346021 w 354428"/>
                  <a:gd name="connsiteY3" fmla="*/ 77800 h 1148746"/>
                  <a:gd name="connsiteX4" fmla="*/ 334579 w 354428"/>
                  <a:gd name="connsiteY4" fmla="*/ 211948 h 1148746"/>
                  <a:gd name="connsiteX5" fmla="*/ 246016 w 354428"/>
                  <a:gd name="connsiteY5" fmla="*/ 367595 h 1148746"/>
                  <a:gd name="connsiteX6" fmla="*/ 260600 w 354428"/>
                  <a:gd name="connsiteY6" fmla="*/ 1063332 h 1148746"/>
                  <a:gd name="connsiteX7" fmla="*/ 156215 w 354428"/>
                  <a:gd name="connsiteY7" fmla="*/ 1147803 h 1148746"/>
                  <a:gd name="connsiteX8" fmla="*/ 78310 w 354428"/>
                  <a:gd name="connsiteY8" fmla="*/ 1056398 h 1148746"/>
                  <a:gd name="connsiteX9" fmla="*/ 82540 w 354428"/>
                  <a:gd name="connsiteY9" fmla="*/ 380500 h 1148746"/>
                  <a:gd name="connsiteX10" fmla="*/ 41633 w 354428"/>
                  <a:gd name="connsiteY10" fmla="*/ 342083 h 1148746"/>
                  <a:gd name="connsiteX11" fmla="*/ 3076 w 354428"/>
                  <a:gd name="connsiteY11" fmla="*/ 236884 h 1148746"/>
                  <a:gd name="connsiteX12" fmla="*/ 17190 w 354428"/>
                  <a:gd name="connsiteY12" fmla="*/ 89683 h 1148746"/>
                  <a:gd name="connsiteX13" fmla="*/ 61133 w 354428"/>
                  <a:gd name="connsiteY13" fmla="*/ 79838 h 1148746"/>
                  <a:gd name="connsiteX14" fmla="*/ 83989 w 354428"/>
                  <a:gd name="connsiteY14" fmla="*/ 48590 h 1148746"/>
                  <a:gd name="connsiteX15" fmla="*/ 123520 w 354428"/>
                  <a:gd name="connsiteY15" fmla="*/ 57379 h 1148746"/>
                  <a:gd name="connsiteX16" fmla="*/ 148988 w 354428"/>
                  <a:gd name="connsiteY16" fmla="*/ 22851 h 1148746"/>
                  <a:gd name="connsiteX17" fmla="*/ 191324 w 354428"/>
                  <a:gd name="connsiteY17" fmla="*/ 36083 h 1148746"/>
                  <a:gd name="connsiteX18" fmla="*/ 221239 w 354428"/>
                  <a:gd name="connsiteY18" fmla="*/ 442 h 1148746"/>
                  <a:gd name="connsiteX0" fmla="*/ 221239 w 355102"/>
                  <a:gd name="connsiteY0" fmla="*/ 442 h 1148746"/>
                  <a:gd name="connsiteX1" fmla="*/ 260602 w 355102"/>
                  <a:gd name="connsiteY1" fmla="*/ 34977 h 1148746"/>
                  <a:gd name="connsiteX2" fmla="*/ 277429 w 355102"/>
                  <a:gd name="connsiteY2" fmla="*/ 112193 h 1148746"/>
                  <a:gd name="connsiteX3" fmla="*/ 346021 w 355102"/>
                  <a:gd name="connsiteY3" fmla="*/ 77800 h 1148746"/>
                  <a:gd name="connsiteX4" fmla="*/ 334579 w 355102"/>
                  <a:gd name="connsiteY4" fmla="*/ 211948 h 1148746"/>
                  <a:gd name="connsiteX5" fmla="*/ 229466 w 355102"/>
                  <a:gd name="connsiteY5" fmla="*/ 377994 h 1148746"/>
                  <a:gd name="connsiteX6" fmla="*/ 260600 w 355102"/>
                  <a:gd name="connsiteY6" fmla="*/ 1063332 h 1148746"/>
                  <a:gd name="connsiteX7" fmla="*/ 156215 w 355102"/>
                  <a:gd name="connsiteY7" fmla="*/ 1147803 h 1148746"/>
                  <a:gd name="connsiteX8" fmla="*/ 78310 w 355102"/>
                  <a:gd name="connsiteY8" fmla="*/ 1056398 h 1148746"/>
                  <a:gd name="connsiteX9" fmla="*/ 82540 w 355102"/>
                  <a:gd name="connsiteY9" fmla="*/ 380500 h 1148746"/>
                  <a:gd name="connsiteX10" fmla="*/ 41633 w 355102"/>
                  <a:gd name="connsiteY10" fmla="*/ 342083 h 1148746"/>
                  <a:gd name="connsiteX11" fmla="*/ 3076 w 355102"/>
                  <a:gd name="connsiteY11" fmla="*/ 236884 h 1148746"/>
                  <a:gd name="connsiteX12" fmla="*/ 17190 w 355102"/>
                  <a:gd name="connsiteY12" fmla="*/ 89683 h 1148746"/>
                  <a:gd name="connsiteX13" fmla="*/ 61133 w 355102"/>
                  <a:gd name="connsiteY13" fmla="*/ 79838 h 1148746"/>
                  <a:gd name="connsiteX14" fmla="*/ 83989 w 355102"/>
                  <a:gd name="connsiteY14" fmla="*/ 48590 h 1148746"/>
                  <a:gd name="connsiteX15" fmla="*/ 123520 w 355102"/>
                  <a:gd name="connsiteY15" fmla="*/ 57379 h 1148746"/>
                  <a:gd name="connsiteX16" fmla="*/ 148988 w 355102"/>
                  <a:gd name="connsiteY16" fmla="*/ 22851 h 1148746"/>
                  <a:gd name="connsiteX17" fmla="*/ 191324 w 355102"/>
                  <a:gd name="connsiteY17" fmla="*/ 36083 h 1148746"/>
                  <a:gd name="connsiteX18" fmla="*/ 221239 w 355102"/>
                  <a:gd name="connsiteY18" fmla="*/ 442 h 1148746"/>
                  <a:gd name="connsiteX0" fmla="*/ 221239 w 355102"/>
                  <a:gd name="connsiteY0" fmla="*/ 442 h 1147829"/>
                  <a:gd name="connsiteX1" fmla="*/ 260602 w 355102"/>
                  <a:gd name="connsiteY1" fmla="*/ 34977 h 1147829"/>
                  <a:gd name="connsiteX2" fmla="*/ 277429 w 355102"/>
                  <a:gd name="connsiteY2" fmla="*/ 112193 h 1147829"/>
                  <a:gd name="connsiteX3" fmla="*/ 346021 w 355102"/>
                  <a:gd name="connsiteY3" fmla="*/ 77800 h 1147829"/>
                  <a:gd name="connsiteX4" fmla="*/ 334579 w 355102"/>
                  <a:gd name="connsiteY4" fmla="*/ 211948 h 1147829"/>
                  <a:gd name="connsiteX5" fmla="*/ 229466 w 355102"/>
                  <a:gd name="connsiteY5" fmla="*/ 377994 h 1147829"/>
                  <a:gd name="connsiteX6" fmla="*/ 257290 w 355102"/>
                  <a:gd name="connsiteY6" fmla="*/ 1047733 h 1147829"/>
                  <a:gd name="connsiteX7" fmla="*/ 156215 w 355102"/>
                  <a:gd name="connsiteY7" fmla="*/ 1147803 h 1147829"/>
                  <a:gd name="connsiteX8" fmla="*/ 78310 w 355102"/>
                  <a:gd name="connsiteY8" fmla="*/ 1056398 h 1147829"/>
                  <a:gd name="connsiteX9" fmla="*/ 82540 w 355102"/>
                  <a:gd name="connsiteY9" fmla="*/ 380500 h 1147829"/>
                  <a:gd name="connsiteX10" fmla="*/ 41633 w 355102"/>
                  <a:gd name="connsiteY10" fmla="*/ 342083 h 1147829"/>
                  <a:gd name="connsiteX11" fmla="*/ 3076 w 355102"/>
                  <a:gd name="connsiteY11" fmla="*/ 236884 h 1147829"/>
                  <a:gd name="connsiteX12" fmla="*/ 17190 w 355102"/>
                  <a:gd name="connsiteY12" fmla="*/ 89683 h 1147829"/>
                  <a:gd name="connsiteX13" fmla="*/ 61133 w 355102"/>
                  <a:gd name="connsiteY13" fmla="*/ 79838 h 1147829"/>
                  <a:gd name="connsiteX14" fmla="*/ 83989 w 355102"/>
                  <a:gd name="connsiteY14" fmla="*/ 48590 h 1147829"/>
                  <a:gd name="connsiteX15" fmla="*/ 123520 w 355102"/>
                  <a:gd name="connsiteY15" fmla="*/ 57379 h 1147829"/>
                  <a:gd name="connsiteX16" fmla="*/ 148988 w 355102"/>
                  <a:gd name="connsiteY16" fmla="*/ 22851 h 1147829"/>
                  <a:gd name="connsiteX17" fmla="*/ 191324 w 355102"/>
                  <a:gd name="connsiteY17" fmla="*/ 36083 h 1147829"/>
                  <a:gd name="connsiteX18" fmla="*/ 221239 w 355102"/>
                  <a:gd name="connsiteY18" fmla="*/ 442 h 1147829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6"/>
                  <a:gd name="connsiteX1" fmla="*/ 260602 w 355102"/>
                  <a:gd name="connsiteY1" fmla="*/ 34977 h 1147806"/>
                  <a:gd name="connsiteX2" fmla="*/ 277429 w 355102"/>
                  <a:gd name="connsiteY2" fmla="*/ 112193 h 1147806"/>
                  <a:gd name="connsiteX3" fmla="*/ 346021 w 355102"/>
                  <a:gd name="connsiteY3" fmla="*/ 77800 h 1147806"/>
                  <a:gd name="connsiteX4" fmla="*/ 334579 w 355102"/>
                  <a:gd name="connsiteY4" fmla="*/ 211948 h 1147806"/>
                  <a:gd name="connsiteX5" fmla="*/ 229466 w 355102"/>
                  <a:gd name="connsiteY5" fmla="*/ 377994 h 1147806"/>
                  <a:gd name="connsiteX6" fmla="*/ 257290 w 355102"/>
                  <a:gd name="connsiteY6" fmla="*/ 1047733 h 1147806"/>
                  <a:gd name="connsiteX7" fmla="*/ 156215 w 355102"/>
                  <a:gd name="connsiteY7" fmla="*/ 1147803 h 1147806"/>
                  <a:gd name="connsiteX8" fmla="*/ 79964 w 355102"/>
                  <a:gd name="connsiteY8" fmla="*/ 1045998 h 1147806"/>
                  <a:gd name="connsiteX9" fmla="*/ 82540 w 355102"/>
                  <a:gd name="connsiteY9" fmla="*/ 380500 h 1147806"/>
                  <a:gd name="connsiteX10" fmla="*/ 41633 w 355102"/>
                  <a:gd name="connsiteY10" fmla="*/ 342083 h 1147806"/>
                  <a:gd name="connsiteX11" fmla="*/ 3076 w 355102"/>
                  <a:gd name="connsiteY11" fmla="*/ 236884 h 1147806"/>
                  <a:gd name="connsiteX12" fmla="*/ 17190 w 355102"/>
                  <a:gd name="connsiteY12" fmla="*/ 89683 h 1147806"/>
                  <a:gd name="connsiteX13" fmla="*/ 61133 w 355102"/>
                  <a:gd name="connsiteY13" fmla="*/ 79838 h 1147806"/>
                  <a:gd name="connsiteX14" fmla="*/ 83989 w 355102"/>
                  <a:gd name="connsiteY14" fmla="*/ 48590 h 1147806"/>
                  <a:gd name="connsiteX15" fmla="*/ 123520 w 355102"/>
                  <a:gd name="connsiteY15" fmla="*/ 57379 h 1147806"/>
                  <a:gd name="connsiteX16" fmla="*/ 148988 w 355102"/>
                  <a:gd name="connsiteY16" fmla="*/ 22851 h 1147806"/>
                  <a:gd name="connsiteX17" fmla="*/ 191324 w 355102"/>
                  <a:gd name="connsiteY17" fmla="*/ 36083 h 1147806"/>
                  <a:gd name="connsiteX18" fmla="*/ 221239 w 355102"/>
                  <a:gd name="connsiteY18" fmla="*/ 442 h 1147806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47804"/>
                  <a:gd name="connsiteX1" fmla="*/ 260602 w 355102"/>
                  <a:gd name="connsiteY1" fmla="*/ 34977 h 1147804"/>
                  <a:gd name="connsiteX2" fmla="*/ 277429 w 355102"/>
                  <a:gd name="connsiteY2" fmla="*/ 112193 h 1147804"/>
                  <a:gd name="connsiteX3" fmla="*/ 346021 w 355102"/>
                  <a:gd name="connsiteY3" fmla="*/ 77800 h 1147804"/>
                  <a:gd name="connsiteX4" fmla="*/ 334579 w 355102"/>
                  <a:gd name="connsiteY4" fmla="*/ 211948 h 1147804"/>
                  <a:gd name="connsiteX5" fmla="*/ 229466 w 355102"/>
                  <a:gd name="connsiteY5" fmla="*/ 377994 h 1147804"/>
                  <a:gd name="connsiteX6" fmla="*/ 257290 w 355102"/>
                  <a:gd name="connsiteY6" fmla="*/ 1047733 h 1147804"/>
                  <a:gd name="connsiteX7" fmla="*/ 156215 w 355102"/>
                  <a:gd name="connsiteY7" fmla="*/ 1147803 h 1147804"/>
                  <a:gd name="connsiteX8" fmla="*/ 79964 w 355102"/>
                  <a:gd name="connsiteY8" fmla="*/ 1045998 h 1147804"/>
                  <a:gd name="connsiteX9" fmla="*/ 82540 w 355102"/>
                  <a:gd name="connsiteY9" fmla="*/ 380500 h 1147804"/>
                  <a:gd name="connsiteX10" fmla="*/ 41633 w 355102"/>
                  <a:gd name="connsiteY10" fmla="*/ 342083 h 1147804"/>
                  <a:gd name="connsiteX11" fmla="*/ 3076 w 355102"/>
                  <a:gd name="connsiteY11" fmla="*/ 236884 h 1147804"/>
                  <a:gd name="connsiteX12" fmla="*/ 17190 w 355102"/>
                  <a:gd name="connsiteY12" fmla="*/ 89683 h 1147804"/>
                  <a:gd name="connsiteX13" fmla="*/ 61133 w 355102"/>
                  <a:gd name="connsiteY13" fmla="*/ 79838 h 1147804"/>
                  <a:gd name="connsiteX14" fmla="*/ 83989 w 355102"/>
                  <a:gd name="connsiteY14" fmla="*/ 48590 h 1147804"/>
                  <a:gd name="connsiteX15" fmla="*/ 123520 w 355102"/>
                  <a:gd name="connsiteY15" fmla="*/ 57379 h 1147804"/>
                  <a:gd name="connsiteX16" fmla="*/ 148988 w 355102"/>
                  <a:gd name="connsiteY16" fmla="*/ 22851 h 1147804"/>
                  <a:gd name="connsiteX17" fmla="*/ 191324 w 355102"/>
                  <a:gd name="connsiteY17" fmla="*/ 36083 h 1147804"/>
                  <a:gd name="connsiteX18" fmla="*/ 221239 w 355102"/>
                  <a:gd name="connsiteY18" fmla="*/ 442 h 1147804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21656"/>
                  <a:gd name="connsiteX1" fmla="*/ 260602 w 355102"/>
                  <a:gd name="connsiteY1" fmla="*/ 34977 h 1121656"/>
                  <a:gd name="connsiteX2" fmla="*/ 277429 w 355102"/>
                  <a:gd name="connsiteY2" fmla="*/ 112193 h 1121656"/>
                  <a:gd name="connsiteX3" fmla="*/ 346021 w 355102"/>
                  <a:gd name="connsiteY3" fmla="*/ 77800 h 1121656"/>
                  <a:gd name="connsiteX4" fmla="*/ 334579 w 355102"/>
                  <a:gd name="connsiteY4" fmla="*/ 211948 h 1121656"/>
                  <a:gd name="connsiteX5" fmla="*/ 229466 w 355102"/>
                  <a:gd name="connsiteY5" fmla="*/ 377994 h 1121656"/>
                  <a:gd name="connsiteX6" fmla="*/ 257290 w 355102"/>
                  <a:gd name="connsiteY6" fmla="*/ 1047733 h 1121656"/>
                  <a:gd name="connsiteX7" fmla="*/ 171109 w 355102"/>
                  <a:gd name="connsiteY7" fmla="*/ 1104472 h 1121656"/>
                  <a:gd name="connsiteX8" fmla="*/ 79964 w 355102"/>
                  <a:gd name="connsiteY8" fmla="*/ 1045998 h 1121656"/>
                  <a:gd name="connsiteX9" fmla="*/ 82540 w 355102"/>
                  <a:gd name="connsiteY9" fmla="*/ 380500 h 1121656"/>
                  <a:gd name="connsiteX10" fmla="*/ 41633 w 355102"/>
                  <a:gd name="connsiteY10" fmla="*/ 342083 h 1121656"/>
                  <a:gd name="connsiteX11" fmla="*/ 3076 w 355102"/>
                  <a:gd name="connsiteY11" fmla="*/ 236884 h 1121656"/>
                  <a:gd name="connsiteX12" fmla="*/ 17190 w 355102"/>
                  <a:gd name="connsiteY12" fmla="*/ 89683 h 1121656"/>
                  <a:gd name="connsiteX13" fmla="*/ 61133 w 355102"/>
                  <a:gd name="connsiteY13" fmla="*/ 79838 h 1121656"/>
                  <a:gd name="connsiteX14" fmla="*/ 83989 w 355102"/>
                  <a:gd name="connsiteY14" fmla="*/ 48590 h 1121656"/>
                  <a:gd name="connsiteX15" fmla="*/ 123520 w 355102"/>
                  <a:gd name="connsiteY15" fmla="*/ 57379 h 1121656"/>
                  <a:gd name="connsiteX16" fmla="*/ 148988 w 355102"/>
                  <a:gd name="connsiteY16" fmla="*/ 22851 h 1121656"/>
                  <a:gd name="connsiteX17" fmla="*/ 191324 w 355102"/>
                  <a:gd name="connsiteY17" fmla="*/ 36083 h 1121656"/>
                  <a:gd name="connsiteX18" fmla="*/ 221239 w 355102"/>
                  <a:gd name="connsiteY18" fmla="*/ 442 h 1121656"/>
                  <a:gd name="connsiteX0" fmla="*/ 221239 w 355102"/>
                  <a:gd name="connsiteY0" fmla="*/ 442 h 1104476"/>
                  <a:gd name="connsiteX1" fmla="*/ 260602 w 355102"/>
                  <a:gd name="connsiteY1" fmla="*/ 34977 h 1104476"/>
                  <a:gd name="connsiteX2" fmla="*/ 277429 w 355102"/>
                  <a:gd name="connsiteY2" fmla="*/ 112193 h 1104476"/>
                  <a:gd name="connsiteX3" fmla="*/ 346021 w 355102"/>
                  <a:gd name="connsiteY3" fmla="*/ 77800 h 1104476"/>
                  <a:gd name="connsiteX4" fmla="*/ 334579 w 355102"/>
                  <a:gd name="connsiteY4" fmla="*/ 211948 h 1104476"/>
                  <a:gd name="connsiteX5" fmla="*/ 229466 w 355102"/>
                  <a:gd name="connsiteY5" fmla="*/ 377994 h 1104476"/>
                  <a:gd name="connsiteX6" fmla="*/ 257290 w 355102"/>
                  <a:gd name="connsiteY6" fmla="*/ 1047733 h 1104476"/>
                  <a:gd name="connsiteX7" fmla="*/ 171109 w 355102"/>
                  <a:gd name="connsiteY7" fmla="*/ 1104472 h 1104476"/>
                  <a:gd name="connsiteX8" fmla="*/ 79964 w 355102"/>
                  <a:gd name="connsiteY8" fmla="*/ 1045998 h 1104476"/>
                  <a:gd name="connsiteX9" fmla="*/ 82540 w 355102"/>
                  <a:gd name="connsiteY9" fmla="*/ 380500 h 1104476"/>
                  <a:gd name="connsiteX10" fmla="*/ 41633 w 355102"/>
                  <a:gd name="connsiteY10" fmla="*/ 342083 h 1104476"/>
                  <a:gd name="connsiteX11" fmla="*/ 3076 w 355102"/>
                  <a:gd name="connsiteY11" fmla="*/ 236884 h 1104476"/>
                  <a:gd name="connsiteX12" fmla="*/ 17190 w 355102"/>
                  <a:gd name="connsiteY12" fmla="*/ 89683 h 1104476"/>
                  <a:gd name="connsiteX13" fmla="*/ 61133 w 355102"/>
                  <a:gd name="connsiteY13" fmla="*/ 79838 h 1104476"/>
                  <a:gd name="connsiteX14" fmla="*/ 83989 w 355102"/>
                  <a:gd name="connsiteY14" fmla="*/ 48590 h 1104476"/>
                  <a:gd name="connsiteX15" fmla="*/ 123520 w 355102"/>
                  <a:gd name="connsiteY15" fmla="*/ 57379 h 1104476"/>
                  <a:gd name="connsiteX16" fmla="*/ 148988 w 355102"/>
                  <a:gd name="connsiteY16" fmla="*/ 22851 h 1104476"/>
                  <a:gd name="connsiteX17" fmla="*/ 191324 w 355102"/>
                  <a:gd name="connsiteY17" fmla="*/ 36083 h 1104476"/>
                  <a:gd name="connsiteX18" fmla="*/ 221239 w 355102"/>
                  <a:gd name="connsiteY18" fmla="*/ 442 h 1104476"/>
                  <a:gd name="connsiteX0" fmla="*/ 221239 w 355102"/>
                  <a:gd name="connsiteY0" fmla="*/ 442 h 1105487"/>
                  <a:gd name="connsiteX1" fmla="*/ 260602 w 355102"/>
                  <a:gd name="connsiteY1" fmla="*/ 34977 h 1105487"/>
                  <a:gd name="connsiteX2" fmla="*/ 277429 w 355102"/>
                  <a:gd name="connsiteY2" fmla="*/ 112193 h 1105487"/>
                  <a:gd name="connsiteX3" fmla="*/ 346021 w 355102"/>
                  <a:gd name="connsiteY3" fmla="*/ 77800 h 1105487"/>
                  <a:gd name="connsiteX4" fmla="*/ 334579 w 355102"/>
                  <a:gd name="connsiteY4" fmla="*/ 211948 h 1105487"/>
                  <a:gd name="connsiteX5" fmla="*/ 229466 w 355102"/>
                  <a:gd name="connsiteY5" fmla="*/ 377994 h 1105487"/>
                  <a:gd name="connsiteX6" fmla="*/ 252325 w 355102"/>
                  <a:gd name="connsiteY6" fmla="*/ 1014801 h 1105487"/>
                  <a:gd name="connsiteX7" fmla="*/ 171109 w 355102"/>
                  <a:gd name="connsiteY7" fmla="*/ 1104472 h 1105487"/>
                  <a:gd name="connsiteX8" fmla="*/ 79964 w 355102"/>
                  <a:gd name="connsiteY8" fmla="*/ 1045998 h 1105487"/>
                  <a:gd name="connsiteX9" fmla="*/ 82540 w 355102"/>
                  <a:gd name="connsiteY9" fmla="*/ 380500 h 1105487"/>
                  <a:gd name="connsiteX10" fmla="*/ 41633 w 355102"/>
                  <a:gd name="connsiteY10" fmla="*/ 342083 h 1105487"/>
                  <a:gd name="connsiteX11" fmla="*/ 3076 w 355102"/>
                  <a:gd name="connsiteY11" fmla="*/ 236884 h 1105487"/>
                  <a:gd name="connsiteX12" fmla="*/ 17190 w 355102"/>
                  <a:gd name="connsiteY12" fmla="*/ 89683 h 1105487"/>
                  <a:gd name="connsiteX13" fmla="*/ 61133 w 355102"/>
                  <a:gd name="connsiteY13" fmla="*/ 79838 h 1105487"/>
                  <a:gd name="connsiteX14" fmla="*/ 83989 w 355102"/>
                  <a:gd name="connsiteY14" fmla="*/ 48590 h 1105487"/>
                  <a:gd name="connsiteX15" fmla="*/ 123520 w 355102"/>
                  <a:gd name="connsiteY15" fmla="*/ 57379 h 1105487"/>
                  <a:gd name="connsiteX16" fmla="*/ 148988 w 355102"/>
                  <a:gd name="connsiteY16" fmla="*/ 22851 h 1105487"/>
                  <a:gd name="connsiteX17" fmla="*/ 191324 w 355102"/>
                  <a:gd name="connsiteY17" fmla="*/ 36083 h 1105487"/>
                  <a:gd name="connsiteX18" fmla="*/ 221239 w 355102"/>
                  <a:gd name="connsiteY18" fmla="*/ 442 h 1105487"/>
                  <a:gd name="connsiteX0" fmla="*/ 221239 w 355102"/>
                  <a:gd name="connsiteY0" fmla="*/ 442 h 1104616"/>
                  <a:gd name="connsiteX1" fmla="*/ 260602 w 355102"/>
                  <a:gd name="connsiteY1" fmla="*/ 34977 h 1104616"/>
                  <a:gd name="connsiteX2" fmla="*/ 277429 w 355102"/>
                  <a:gd name="connsiteY2" fmla="*/ 112193 h 1104616"/>
                  <a:gd name="connsiteX3" fmla="*/ 346021 w 355102"/>
                  <a:gd name="connsiteY3" fmla="*/ 77800 h 1104616"/>
                  <a:gd name="connsiteX4" fmla="*/ 334579 w 355102"/>
                  <a:gd name="connsiteY4" fmla="*/ 211948 h 1104616"/>
                  <a:gd name="connsiteX5" fmla="*/ 229466 w 355102"/>
                  <a:gd name="connsiteY5" fmla="*/ 377994 h 1104616"/>
                  <a:gd name="connsiteX6" fmla="*/ 252325 w 355102"/>
                  <a:gd name="connsiteY6" fmla="*/ 1014801 h 1104616"/>
                  <a:gd name="connsiteX7" fmla="*/ 171109 w 355102"/>
                  <a:gd name="connsiteY7" fmla="*/ 1104472 h 1104616"/>
                  <a:gd name="connsiteX8" fmla="*/ 76654 w 355102"/>
                  <a:gd name="connsiteY8" fmla="*/ 995734 h 1104616"/>
                  <a:gd name="connsiteX9" fmla="*/ 82540 w 355102"/>
                  <a:gd name="connsiteY9" fmla="*/ 380500 h 1104616"/>
                  <a:gd name="connsiteX10" fmla="*/ 41633 w 355102"/>
                  <a:gd name="connsiteY10" fmla="*/ 342083 h 1104616"/>
                  <a:gd name="connsiteX11" fmla="*/ 3076 w 355102"/>
                  <a:gd name="connsiteY11" fmla="*/ 236884 h 1104616"/>
                  <a:gd name="connsiteX12" fmla="*/ 17190 w 355102"/>
                  <a:gd name="connsiteY12" fmla="*/ 89683 h 1104616"/>
                  <a:gd name="connsiteX13" fmla="*/ 61133 w 355102"/>
                  <a:gd name="connsiteY13" fmla="*/ 79838 h 1104616"/>
                  <a:gd name="connsiteX14" fmla="*/ 83989 w 355102"/>
                  <a:gd name="connsiteY14" fmla="*/ 48590 h 1104616"/>
                  <a:gd name="connsiteX15" fmla="*/ 123520 w 355102"/>
                  <a:gd name="connsiteY15" fmla="*/ 57379 h 1104616"/>
                  <a:gd name="connsiteX16" fmla="*/ 148988 w 355102"/>
                  <a:gd name="connsiteY16" fmla="*/ 22851 h 1104616"/>
                  <a:gd name="connsiteX17" fmla="*/ 191324 w 355102"/>
                  <a:gd name="connsiteY17" fmla="*/ 36083 h 1104616"/>
                  <a:gd name="connsiteX18" fmla="*/ 221239 w 355102"/>
                  <a:gd name="connsiteY18" fmla="*/ 442 h 1104616"/>
                  <a:gd name="connsiteX0" fmla="*/ 221239 w 355102"/>
                  <a:gd name="connsiteY0" fmla="*/ 442 h 1104473"/>
                  <a:gd name="connsiteX1" fmla="*/ 260602 w 355102"/>
                  <a:gd name="connsiteY1" fmla="*/ 34977 h 1104473"/>
                  <a:gd name="connsiteX2" fmla="*/ 277429 w 355102"/>
                  <a:gd name="connsiteY2" fmla="*/ 112193 h 1104473"/>
                  <a:gd name="connsiteX3" fmla="*/ 346021 w 355102"/>
                  <a:gd name="connsiteY3" fmla="*/ 77800 h 1104473"/>
                  <a:gd name="connsiteX4" fmla="*/ 334579 w 355102"/>
                  <a:gd name="connsiteY4" fmla="*/ 211948 h 1104473"/>
                  <a:gd name="connsiteX5" fmla="*/ 229466 w 355102"/>
                  <a:gd name="connsiteY5" fmla="*/ 377994 h 1104473"/>
                  <a:gd name="connsiteX6" fmla="*/ 252325 w 355102"/>
                  <a:gd name="connsiteY6" fmla="*/ 1014801 h 1104473"/>
                  <a:gd name="connsiteX7" fmla="*/ 171109 w 355102"/>
                  <a:gd name="connsiteY7" fmla="*/ 1104472 h 1104473"/>
                  <a:gd name="connsiteX8" fmla="*/ 76654 w 355102"/>
                  <a:gd name="connsiteY8" fmla="*/ 995734 h 1104473"/>
                  <a:gd name="connsiteX9" fmla="*/ 82540 w 355102"/>
                  <a:gd name="connsiteY9" fmla="*/ 380500 h 1104473"/>
                  <a:gd name="connsiteX10" fmla="*/ 41633 w 355102"/>
                  <a:gd name="connsiteY10" fmla="*/ 342083 h 1104473"/>
                  <a:gd name="connsiteX11" fmla="*/ 3076 w 355102"/>
                  <a:gd name="connsiteY11" fmla="*/ 236884 h 1104473"/>
                  <a:gd name="connsiteX12" fmla="*/ 17190 w 355102"/>
                  <a:gd name="connsiteY12" fmla="*/ 89683 h 1104473"/>
                  <a:gd name="connsiteX13" fmla="*/ 61133 w 355102"/>
                  <a:gd name="connsiteY13" fmla="*/ 79838 h 1104473"/>
                  <a:gd name="connsiteX14" fmla="*/ 83989 w 355102"/>
                  <a:gd name="connsiteY14" fmla="*/ 48590 h 1104473"/>
                  <a:gd name="connsiteX15" fmla="*/ 123520 w 355102"/>
                  <a:gd name="connsiteY15" fmla="*/ 57379 h 1104473"/>
                  <a:gd name="connsiteX16" fmla="*/ 148988 w 355102"/>
                  <a:gd name="connsiteY16" fmla="*/ 22851 h 1104473"/>
                  <a:gd name="connsiteX17" fmla="*/ 191324 w 355102"/>
                  <a:gd name="connsiteY17" fmla="*/ 36083 h 1104473"/>
                  <a:gd name="connsiteX18" fmla="*/ 221239 w 355102"/>
                  <a:gd name="connsiteY18" fmla="*/ 442 h 1104473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  <a:gd name="connsiteX0" fmla="*/ 221239 w 355102"/>
                  <a:gd name="connsiteY0" fmla="*/ 442 h 1104475"/>
                  <a:gd name="connsiteX1" fmla="*/ 260602 w 355102"/>
                  <a:gd name="connsiteY1" fmla="*/ 34977 h 1104475"/>
                  <a:gd name="connsiteX2" fmla="*/ 277429 w 355102"/>
                  <a:gd name="connsiteY2" fmla="*/ 112193 h 1104475"/>
                  <a:gd name="connsiteX3" fmla="*/ 346021 w 355102"/>
                  <a:gd name="connsiteY3" fmla="*/ 77800 h 1104475"/>
                  <a:gd name="connsiteX4" fmla="*/ 334579 w 355102"/>
                  <a:gd name="connsiteY4" fmla="*/ 211948 h 1104475"/>
                  <a:gd name="connsiteX5" fmla="*/ 229466 w 355102"/>
                  <a:gd name="connsiteY5" fmla="*/ 377994 h 1104475"/>
                  <a:gd name="connsiteX6" fmla="*/ 252325 w 355102"/>
                  <a:gd name="connsiteY6" fmla="*/ 999202 h 1104475"/>
                  <a:gd name="connsiteX7" fmla="*/ 171109 w 355102"/>
                  <a:gd name="connsiteY7" fmla="*/ 1104472 h 1104475"/>
                  <a:gd name="connsiteX8" fmla="*/ 76654 w 355102"/>
                  <a:gd name="connsiteY8" fmla="*/ 995734 h 1104475"/>
                  <a:gd name="connsiteX9" fmla="*/ 82540 w 355102"/>
                  <a:gd name="connsiteY9" fmla="*/ 380500 h 1104475"/>
                  <a:gd name="connsiteX10" fmla="*/ 41633 w 355102"/>
                  <a:gd name="connsiteY10" fmla="*/ 342083 h 1104475"/>
                  <a:gd name="connsiteX11" fmla="*/ 3076 w 355102"/>
                  <a:gd name="connsiteY11" fmla="*/ 236884 h 1104475"/>
                  <a:gd name="connsiteX12" fmla="*/ 17190 w 355102"/>
                  <a:gd name="connsiteY12" fmla="*/ 89683 h 1104475"/>
                  <a:gd name="connsiteX13" fmla="*/ 61133 w 355102"/>
                  <a:gd name="connsiteY13" fmla="*/ 79838 h 1104475"/>
                  <a:gd name="connsiteX14" fmla="*/ 83989 w 355102"/>
                  <a:gd name="connsiteY14" fmla="*/ 48590 h 1104475"/>
                  <a:gd name="connsiteX15" fmla="*/ 123520 w 355102"/>
                  <a:gd name="connsiteY15" fmla="*/ 57379 h 1104475"/>
                  <a:gd name="connsiteX16" fmla="*/ 148988 w 355102"/>
                  <a:gd name="connsiteY16" fmla="*/ 22851 h 1104475"/>
                  <a:gd name="connsiteX17" fmla="*/ 191324 w 355102"/>
                  <a:gd name="connsiteY17" fmla="*/ 36083 h 1104475"/>
                  <a:gd name="connsiteX18" fmla="*/ 221239 w 355102"/>
                  <a:gd name="connsiteY18" fmla="*/ 442 h 110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5102" h="1104475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4005" y="161916"/>
                      <a:pt x="334579" y="211948"/>
                    </a:cubicBezTo>
                    <a:cubicBezTo>
                      <a:pt x="315153" y="261980"/>
                      <a:pt x="281739" y="324073"/>
                      <a:pt x="229466" y="377994"/>
                    </a:cubicBezTo>
                    <a:cubicBezTo>
                      <a:pt x="238741" y="601240"/>
                      <a:pt x="250467" y="956117"/>
                      <a:pt x="252325" y="999202"/>
                    </a:cubicBezTo>
                    <a:cubicBezTo>
                      <a:pt x="254183" y="1042287"/>
                      <a:pt x="226866" y="1105050"/>
                      <a:pt x="171109" y="1104472"/>
                    </a:cubicBezTo>
                    <a:cubicBezTo>
                      <a:pt x="115352" y="1103894"/>
                      <a:pt x="74865" y="1045333"/>
                      <a:pt x="76654" y="995734"/>
                    </a:cubicBezTo>
                    <a:cubicBezTo>
                      <a:pt x="78443" y="946135"/>
                      <a:pt x="81130" y="605799"/>
                      <a:pt x="82540" y="380500"/>
                    </a:cubicBez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pptxd58_口チャックする子供、女の子のイラスト</dc:title>
  <dc:subject>pptxd58_口チャックする子供、女の子のイラスト</dc:subject>
  <dc:creator>でじけろお</dc:creator>
  <cp:revision>1</cp:revision>
  <dcterms:created xsi:type="dcterms:W3CDTF">2018-05-20T00:31:01Z</dcterms:created>
  <dcterms:modified xsi:type="dcterms:W3CDTF">2020-04-03T01:16:27Z</dcterms:modified>
  <cp:version>1</cp:version>
</cp:coreProperties>
</file>